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26.xml" ContentType="application/vnd.openxmlformats-officedocument.theme+xml"/>
  <Override PartName="/ppt/theme/theme4.xml" ContentType="application/vnd.openxmlformats-officedocument.theme+xml"/>
  <Override PartName="/ppt/theme/theme23.xml" ContentType="application/vnd.openxmlformats-officedocument.theme+xml"/>
  <Override PartName="/ppt/theme/theme1.xml" ContentType="application/vnd.openxmlformats-officedocument.theme+xml"/>
  <Override PartName="/ppt/theme/theme5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0.xml" ContentType="application/vnd.openxmlformats-officedocument.theme+xml"/>
  <Override PartName="/ppt/theme/theme2.xml" ContentType="application/vnd.openxmlformats-officedocument.theme+xml"/>
  <Override PartName="/ppt/theme/theme29.xml" ContentType="application/vnd.openxmlformats-officedocument.theme+xml"/>
  <Override PartName="/ppt/theme/theme21.xml" ContentType="application/vnd.openxmlformats-officedocument.theme+xml"/>
  <Override PartName="/ppt/theme/theme3.xml" ContentType="application/vnd.openxmlformats-officedocument.theme+xml"/>
  <Override PartName="/ppt/theme/theme40.xml" ContentType="application/vnd.openxmlformats-officedocument.theme+xml"/>
  <Override PartName="/ppt/theme/theme41.xml" ContentType="application/vnd.openxmlformats-officedocument.theme+xml"/>
  <Override PartName="/ppt/theme/theme24.xml" ContentType="application/vnd.openxmlformats-officedocument.theme+xml"/>
  <Override PartName="/ppt/theme/theme6.xml" ContentType="application/vnd.openxmlformats-officedocument.theme+xml"/>
  <Override PartName="/ppt/theme/theme42.xml" ContentType="application/vnd.openxmlformats-officedocument.theme+xml"/>
  <Override PartName="/ppt/theme/theme25.xml" ContentType="application/vnd.openxmlformats-officedocument.theme+xml"/>
  <Override PartName="/ppt/theme/theme7.xml" ContentType="application/vnd.openxmlformats-officedocument.theme+xml"/>
  <Override PartName="/ppt/theme/theme43.xml" ContentType="application/vnd.openxmlformats-officedocument.theme+xml"/>
  <Override PartName="/ppt/theme/theme8.xml" ContentType="application/vnd.openxmlformats-officedocument.theme+xml"/>
  <Override PartName="/ppt/theme/theme44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2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media/image3.svg" ContentType="image/svg"/>
  <Override PartName="/ppt/media/image80.svg" ContentType="image/svg"/>
  <Override PartName="/ppt/media/image86.svg" ContentType="image/svg"/>
  <Override PartName="/ppt/slides/slide45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46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47.xml" ContentType="application/vnd.openxmlformats-officedocument.presentationml.slide+xml"/>
  <Override PartName="/ppt/slides/slide3.xml" ContentType="application/vnd.openxmlformats-officedocument.presentationml.slide+xml"/>
  <Override PartName="/ppt/slides/slide40.xml" ContentType="application/vnd.openxmlformats-officedocument.presentationml.slide+xml"/>
  <Override PartName="/ppt/slides/slide4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slides/slide42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4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49.xml" ContentType="application/vnd.openxmlformats-officedocument.presentationml.slide+xml"/>
  <Override PartName="/ppt/slides/slide14.xml" ContentType="application/vnd.openxmlformats-officedocument.presentationml.slide+xml"/>
  <Override PartName="/ppt/slides/slide48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44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64.xml" ContentType="application/vnd.openxmlformats-officedocument.presentationml.slide+xml"/>
  <Override PartName="/ppt/slides/slide3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comments/comment38.xml" ContentType="application/vnd.openxmlformats-officedocument.presentationml.comments+xml"/>
  <Override PartName="/ppt/slideMasters/slideMaster1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Layouts/slideLayout2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34.xml" ContentType="application/vnd.openxmlformats-officedocument.presentationml.notes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  <p:sldMasterId id="2147483653" r:id="rId4"/>
    <p:sldMasterId id="2147483655" r:id="rId5"/>
    <p:sldMasterId id="2147483657" r:id="rId6"/>
    <p:sldMasterId id="2147483659" r:id="rId7"/>
    <p:sldMasterId id="2147483661" r:id="rId8"/>
    <p:sldMasterId id="2147483663" r:id="rId9"/>
    <p:sldMasterId id="2147483665" r:id="rId10"/>
    <p:sldMasterId id="2147483667" r:id="rId11"/>
    <p:sldMasterId id="2147483669" r:id="rId12"/>
    <p:sldMasterId id="2147483671" r:id="rId13"/>
    <p:sldMasterId id="2147483673" r:id="rId14"/>
    <p:sldMasterId id="2147483675" r:id="rId15"/>
    <p:sldMasterId id="2147483677" r:id="rId16"/>
    <p:sldMasterId id="2147483679" r:id="rId17"/>
    <p:sldMasterId id="2147483681" r:id="rId18"/>
    <p:sldMasterId id="2147483683" r:id="rId19"/>
    <p:sldMasterId id="2147483685" r:id="rId20"/>
    <p:sldMasterId id="2147483687" r:id="rId21"/>
    <p:sldMasterId id="2147483689" r:id="rId22"/>
    <p:sldMasterId id="2147483691" r:id="rId23"/>
    <p:sldMasterId id="2147483693" r:id="rId24"/>
    <p:sldMasterId id="2147483695" r:id="rId25"/>
    <p:sldMasterId id="2147483697" r:id="rId26"/>
    <p:sldMasterId id="2147483699" r:id="rId27"/>
    <p:sldMasterId id="2147483701" r:id="rId28"/>
    <p:sldMasterId id="2147483703" r:id="rId29"/>
    <p:sldMasterId id="2147483705" r:id="rId30"/>
    <p:sldMasterId id="2147483707" r:id="rId31"/>
    <p:sldMasterId id="2147483709" r:id="rId32"/>
    <p:sldMasterId id="2147483711" r:id="rId33"/>
    <p:sldMasterId id="2147483713" r:id="rId34"/>
    <p:sldMasterId id="2147483715" r:id="rId35"/>
    <p:sldMasterId id="2147483717" r:id="rId36"/>
    <p:sldMasterId id="2147483719" r:id="rId37"/>
    <p:sldMasterId id="2147483721" r:id="rId38"/>
    <p:sldMasterId id="2147483723" r:id="rId39"/>
    <p:sldMasterId id="2147483724" r:id="rId40"/>
    <p:sldMasterId id="2147483725" r:id="rId41"/>
    <p:sldMasterId id="2147483726" r:id="rId42"/>
    <p:sldMasterId id="2147483727" r:id="rId43"/>
    <p:sldMasterId id="2147483728" r:id="rId44"/>
    <p:sldMasterId id="2147483729" r:id="rId45"/>
  </p:sldMasterIdLst>
  <p:notesMasterIdLst>
    <p:notesMasterId r:id="rId46"/>
  </p:notesMasterIdLst>
  <p:sldIdLst>
    <p:sldId id="256" r:id="rId47"/>
    <p:sldId id="257" r:id="rId48"/>
    <p:sldId id="258" r:id="rId49"/>
    <p:sldId id="259" r:id="rId50"/>
    <p:sldId id="260" r:id="rId51"/>
    <p:sldId id="261" r:id="rId52"/>
    <p:sldId id="262" r:id="rId53"/>
    <p:sldId id="263" r:id="rId54"/>
    <p:sldId id="264" r:id="rId55"/>
    <p:sldId id="265" r:id="rId56"/>
    <p:sldId id="266" r:id="rId57"/>
    <p:sldId id="267" r:id="rId58"/>
    <p:sldId id="268" r:id="rId59"/>
    <p:sldId id="269" r:id="rId60"/>
    <p:sldId id="270" r:id="rId61"/>
    <p:sldId id="271" r:id="rId62"/>
    <p:sldId id="272" r:id="rId63"/>
    <p:sldId id="273" r:id="rId64"/>
    <p:sldId id="274" r:id="rId65"/>
    <p:sldId id="275" r:id="rId66"/>
    <p:sldId id="276" r:id="rId67"/>
    <p:sldId id="277" r:id="rId68"/>
    <p:sldId id="278" r:id="rId69"/>
    <p:sldId id="279" r:id="rId70"/>
    <p:sldId id="280" r:id="rId71"/>
    <p:sldId id="281" r:id="rId72"/>
    <p:sldId id="282" r:id="rId73"/>
    <p:sldId id="283" r:id="rId74"/>
    <p:sldId id="284" r:id="rId75"/>
    <p:sldId id="285" r:id="rId76"/>
    <p:sldId id="286" r:id="rId77"/>
    <p:sldId id="287" r:id="rId78"/>
    <p:sldId id="288" r:id="rId79"/>
    <p:sldId id="289" r:id="rId80"/>
    <p:sldId id="290" r:id="rId81"/>
    <p:sldId id="291" r:id="rId82"/>
    <p:sldId id="292" r:id="rId83"/>
    <p:sldId id="293" r:id="rId84"/>
    <p:sldId id="294" r:id="rId85"/>
    <p:sldId id="295" r:id="rId86"/>
    <p:sldId id="296" r:id="rId87"/>
    <p:sldId id="297" r:id="rId88"/>
    <p:sldId id="298" r:id="rId89"/>
    <p:sldId id="299" r:id="rId90"/>
    <p:sldId id="300" r:id="rId91"/>
    <p:sldId id="301" r:id="rId92"/>
    <p:sldId id="302" r:id="rId93"/>
    <p:sldId id="303" r:id="rId94"/>
    <p:sldId id="304" r:id="rId95"/>
    <p:sldId id="305" r:id="rId96"/>
    <p:sldId id="306" r:id="rId97"/>
    <p:sldId id="307" r:id="rId98"/>
    <p:sldId id="308" r:id="rId99"/>
    <p:sldId id="309" r:id="rId100"/>
    <p:sldId id="310" r:id="rId101"/>
    <p:sldId id="311" r:id="rId102"/>
    <p:sldId id="312" r:id="rId103"/>
    <p:sldId id="313" r:id="rId104"/>
    <p:sldId id="314" r:id="rId105"/>
    <p:sldId id="315" r:id="rId106"/>
    <p:sldId id="316" r:id="rId107"/>
    <p:sldId id="317" r:id="rId108"/>
    <p:sldId id="318" r:id="rId109"/>
    <p:sldId id="319" r:id="rId110"/>
    <p:sldId id="320" r:id="rId111"/>
    <p:sldId id="321" r:id="rId112"/>
  </p:sldIdLst>
  <p:sldSz cx="9144000" cy="6858000"/>
  <p:notesSz cx="7559675" cy="10691813"/>
</p:presentation>
</file>

<file path=ppt/commentAuthors.xml><?xml version="1.0" encoding="utf-8"?>
<p:cmAuthorLst xmlns:p="http://schemas.openxmlformats.org/presentationml/2006/main">
  <p:cmAuthor id="0" name="Bernard ROTH" initials="BR" lastIdx="2" clrIdx="0"/>
</p:cmAuthorLst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notesMaster" Target="notesMasters/notesMaster1.xml"/><Relationship Id="rId47" Type="http://schemas.openxmlformats.org/officeDocument/2006/relationships/slide" Target="slides/slide1.xml"/><Relationship Id="rId48" Type="http://schemas.openxmlformats.org/officeDocument/2006/relationships/slide" Target="slides/slide2.xml"/><Relationship Id="rId49" Type="http://schemas.openxmlformats.org/officeDocument/2006/relationships/slide" Target="slides/slide3.xml"/><Relationship Id="rId50" Type="http://schemas.openxmlformats.org/officeDocument/2006/relationships/slide" Target="slides/slide4.xml"/><Relationship Id="rId51" Type="http://schemas.openxmlformats.org/officeDocument/2006/relationships/slide" Target="slides/slide5.xml"/><Relationship Id="rId52" Type="http://schemas.openxmlformats.org/officeDocument/2006/relationships/slide" Target="slides/slide6.xml"/><Relationship Id="rId53" Type="http://schemas.openxmlformats.org/officeDocument/2006/relationships/slide" Target="slides/slide7.xml"/><Relationship Id="rId54" Type="http://schemas.openxmlformats.org/officeDocument/2006/relationships/slide" Target="slides/slide8.xml"/><Relationship Id="rId55" Type="http://schemas.openxmlformats.org/officeDocument/2006/relationships/slide" Target="slides/slide9.xml"/><Relationship Id="rId56" Type="http://schemas.openxmlformats.org/officeDocument/2006/relationships/slide" Target="slides/slide10.xml"/><Relationship Id="rId57" Type="http://schemas.openxmlformats.org/officeDocument/2006/relationships/slide" Target="slides/slide11.xml"/><Relationship Id="rId58" Type="http://schemas.openxmlformats.org/officeDocument/2006/relationships/slide" Target="slides/slide12.xml"/><Relationship Id="rId59" Type="http://schemas.openxmlformats.org/officeDocument/2006/relationships/slide" Target="slides/slide13.xml"/><Relationship Id="rId60" Type="http://schemas.openxmlformats.org/officeDocument/2006/relationships/slide" Target="slides/slide14.xml"/><Relationship Id="rId61" Type="http://schemas.openxmlformats.org/officeDocument/2006/relationships/slide" Target="slides/slide15.xml"/><Relationship Id="rId62" Type="http://schemas.openxmlformats.org/officeDocument/2006/relationships/slide" Target="slides/slide16.xml"/><Relationship Id="rId63" Type="http://schemas.openxmlformats.org/officeDocument/2006/relationships/slide" Target="slides/slide17.xml"/><Relationship Id="rId64" Type="http://schemas.openxmlformats.org/officeDocument/2006/relationships/slide" Target="slides/slide18.xml"/><Relationship Id="rId65" Type="http://schemas.openxmlformats.org/officeDocument/2006/relationships/slide" Target="slides/slide19.xml"/><Relationship Id="rId66" Type="http://schemas.openxmlformats.org/officeDocument/2006/relationships/slide" Target="slides/slide20.xml"/><Relationship Id="rId67" Type="http://schemas.openxmlformats.org/officeDocument/2006/relationships/slide" Target="slides/slide21.xml"/><Relationship Id="rId68" Type="http://schemas.openxmlformats.org/officeDocument/2006/relationships/slide" Target="slides/slide22.xml"/><Relationship Id="rId69" Type="http://schemas.openxmlformats.org/officeDocument/2006/relationships/slide" Target="slides/slide23.xml"/><Relationship Id="rId70" Type="http://schemas.openxmlformats.org/officeDocument/2006/relationships/slide" Target="slides/slide24.xml"/><Relationship Id="rId71" Type="http://schemas.openxmlformats.org/officeDocument/2006/relationships/slide" Target="slides/slide25.xml"/><Relationship Id="rId72" Type="http://schemas.openxmlformats.org/officeDocument/2006/relationships/slide" Target="slides/slide26.xml"/><Relationship Id="rId73" Type="http://schemas.openxmlformats.org/officeDocument/2006/relationships/slide" Target="slides/slide27.xml"/><Relationship Id="rId74" Type="http://schemas.openxmlformats.org/officeDocument/2006/relationships/slide" Target="slides/slide28.xml"/><Relationship Id="rId75" Type="http://schemas.openxmlformats.org/officeDocument/2006/relationships/slide" Target="slides/slide29.xml"/><Relationship Id="rId76" Type="http://schemas.openxmlformats.org/officeDocument/2006/relationships/slide" Target="slides/slide30.xml"/><Relationship Id="rId77" Type="http://schemas.openxmlformats.org/officeDocument/2006/relationships/slide" Target="slides/slide31.xml"/><Relationship Id="rId78" Type="http://schemas.openxmlformats.org/officeDocument/2006/relationships/slide" Target="slides/slide32.xml"/><Relationship Id="rId79" Type="http://schemas.openxmlformats.org/officeDocument/2006/relationships/slide" Target="slides/slide33.xml"/><Relationship Id="rId80" Type="http://schemas.openxmlformats.org/officeDocument/2006/relationships/slide" Target="slides/slide34.xml"/><Relationship Id="rId81" Type="http://schemas.openxmlformats.org/officeDocument/2006/relationships/slide" Target="slides/slide35.xml"/><Relationship Id="rId82" Type="http://schemas.openxmlformats.org/officeDocument/2006/relationships/slide" Target="slides/slide36.xml"/><Relationship Id="rId83" Type="http://schemas.openxmlformats.org/officeDocument/2006/relationships/slide" Target="slides/slide37.xml"/><Relationship Id="rId84" Type="http://schemas.openxmlformats.org/officeDocument/2006/relationships/slide" Target="slides/slide38.xml"/><Relationship Id="rId85" Type="http://schemas.openxmlformats.org/officeDocument/2006/relationships/slide" Target="slides/slide39.xml"/><Relationship Id="rId86" Type="http://schemas.openxmlformats.org/officeDocument/2006/relationships/slide" Target="slides/slide40.xml"/><Relationship Id="rId87" Type="http://schemas.openxmlformats.org/officeDocument/2006/relationships/slide" Target="slides/slide41.xml"/><Relationship Id="rId88" Type="http://schemas.openxmlformats.org/officeDocument/2006/relationships/slide" Target="slides/slide42.xml"/><Relationship Id="rId89" Type="http://schemas.openxmlformats.org/officeDocument/2006/relationships/slide" Target="slides/slide43.xml"/><Relationship Id="rId90" Type="http://schemas.openxmlformats.org/officeDocument/2006/relationships/slide" Target="slides/slide44.xml"/><Relationship Id="rId91" Type="http://schemas.openxmlformats.org/officeDocument/2006/relationships/slide" Target="slides/slide45.xml"/><Relationship Id="rId92" Type="http://schemas.openxmlformats.org/officeDocument/2006/relationships/slide" Target="slides/slide46.xml"/><Relationship Id="rId93" Type="http://schemas.openxmlformats.org/officeDocument/2006/relationships/slide" Target="slides/slide47.xml"/><Relationship Id="rId94" Type="http://schemas.openxmlformats.org/officeDocument/2006/relationships/slide" Target="slides/slide48.xml"/><Relationship Id="rId95" Type="http://schemas.openxmlformats.org/officeDocument/2006/relationships/slide" Target="slides/slide49.xml"/><Relationship Id="rId96" Type="http://schemas.openxmlformats.org/officeDocument/2006/relationships/slide" Target="slides/slide50.xml"/><Relationship Id="rId97" Type="http://schemas.openxmlformats.org/officeDocument/2006/relationships/slide" Target="slides/slide51.xml"/><Relationship Id="rId98" Type="http://schemas.openxmlformats.org/officeDocument/2006/relationships/slide" Target="slides/slide52.xml"/><Relationship Id="rId99" Type="http://schemas.openxmlformats.org/officeDocument/2006/relationships/slide" Target="slides/slide53.xml"/><Relationship Id="rId100" Type="http://schemas.openxmlformats.org/officeDocument/2006/relationships/slide" Target="slides/slide54.xml"/><Relationship Id="rId101" Type="http://schemas.openxmlformats.org/officeDocument/2006/relationships/slide" Target="slides/slide55.xml"/><Relationship Id="rId102" Type="http://schemas.openxmlformats.org/officeDocument/2006/relationships/slide" Target="slides/slide56.xml"/><Relationship Id="rId103" Type="http://schemas.openxmlformats.org/officeDocument/2006/relationships/slide" Target="slides/slide57.xml"/><Relationship Id="rId104" Type="http://schemas.openxmlformats.org/officeDocument/2006/relationships/slide" Target="slides/slide58.xml"/><Relationship Id="rId105" Type="http://schemas.openxmlformats.org/officeDocument/2006/relationships/slide" Target="slides/slide59.xml"/><Relationship Id="rId106" Type="http://schemas.openxmlformats.org/officeDocument/2006/relationships/slide" Target="slides/slide60.xml"/><Relationship Id="rId107" Type="http://schemas.openxmlformats.org/officeDocument/2006/relationships/slide" Target="slides/slide61.xml"/><Relationship Id="rId108" Type="http://schemas.openxmlformats.org/officeDocument/2006/relationships/slide" Target="slides/slide62.xml"/><Relationship Id="rId109" Type="http://schemas.openxmlformats.org/officeDocument/2006/relationships/slide" Target="slides/slide63.xml"/><Relationship Id="rId110" Type="http://schemas.openxmlformats.org/officeDocument/2006/relationships/slide" Target="slides/slide64.xml"/><Relationship Id="rId111" Type="http://schemas.openxmlformats.org/officeDocument/2006/relationships/slide" Target="slides/slide65.xml"/><Relationship Id="rId112" Type="http://schemas.openxmlformats.org/officeDocument/2006/relationships/slide" Target="slides/slide66.xml"/><Relationship Id="rId113" Type="http://schemas.openxmlformats.org/officeDocument/2006/relationships/presProps" Target="presProps.xml"/><Relationship Id="rId114" Type="http://schemas.openxmlformats.org/officeDocument/2006/relationships/commentAuthors" Target="commentAuthors.xml"/>
</Relationships>
</file>

<file path=ppt/comments/comment38.xml><?xml version="1.0" encoding="utf-8"?>
<p:cmLst xmlns:p="http://schemas.openxmlformats.org/presentationml/2006/main">
  <p:cm authorId="0" dt="2019-11-14T20:58:23.721000000" idx="1">
    <p:pos x="5038" y="360"/>
    <p:text/>
  </p:cm>
  <p:cm authorId="0" dt="2019-11-14T20:58:43.438000000" idx="2">
    <p:pos x="0" y="0"/>
    <p:text/>
  </p:cm>
</p:cmLst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360" cy="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 defTabSz="914400"/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déplacer la diapo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modifier le format des notes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&lt;en-tête&gt;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0" name="PlaceHolder 4"/>
          <p:cNvSpPr>
            <a:spLocks noGrp="1"/>
          </p:cNvSpPr>
          <p:nvPr>
            <p:ph type="dt" idx="13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1" name="PlaceHolder 5"/>
          <p:cNvSpPr>
            <a:spLocks noGrp="1"/>
          </p:cNvSpPr>
          <p:nvPr>
            <p:ph type="ftr" idx="13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2" name="PlaceHolder 6"/>
          <p:cNvSpPr>
            <a:spLocks noGrp="1"/>
          </p:cNvSpPr>
          <p:nvPr>
            <p:ph type="sldNum" idx="13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C6531335-841E-4C55-8310-DCDD1677C3E7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50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6" name="PlaceHolder 3"/>
          <p:cNvSpPr>
            <a:spLocks noGrp="1"/>
          </p:cNvSpPr>
          <p:nvPr>
            <p:ph type="sldNum" idx="136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5CBC472-AD6D-41FD-9029-E49A40183B32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+mn-lt"/>
                <a:ea typeface="+mn-ea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EB43EFF-6FFB-4B31-B50B-984663877C8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924AAEF-DF25-4DAB-BEAB-9BDF5F70F9F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AC9F5E2-5E11-401B-AFD7-E806E7E3ACC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7BC2642-EF43-4FB2-A9FB-5F3B63686B7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E7932D12-2421-4C10-BCC8-0FC50911221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446CF5A6-305F-46BE-8DEA-77624EA7DE4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F3198F66-3913-4871-A265-DCC08D7F9D1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58779F16-C5C0-473A-8D59-4DA1154E54D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2E6900A4-8EB3-4E87-BDA0-9EDF56FF145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679D8740-FEFD-4845-8278-53756DA719D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75CD3AB5-29ED-44AE-9466-1159CA31517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E5608FDF-5990-414A-AA70-32954FC46F7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4935CF05-EFCB-42C5-91F0-346A1D5F0F7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4010D291-3CFC-4B06-9589-C5DAB8F065F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7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0DD26035-0D91-41A7-B3CB-10049D357A9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0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333BEA74-FDCD-4EFE-AA97-86AB6D10881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D0346395-D424-48D1-8369-B3650010BF4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6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7DDD35FC-D3B1-4CE4-83BC-BAF95CDC9B5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B1B90BDE-1ABD-408A-A78A-B83C4A46335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2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41D75725-D5D2-40F5-93D9-9FF83549BE5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5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A69D9B2D-A83D-4F88-92DB-1232AA8AFEB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8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DC2E8613-6C5F-4DDD-AC7E-A254DE36574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43B08C82-8781-46F4-BA69-35BCF66C901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58C53C2F-C20F-4535-AB33-20544B1BD6D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7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4347358B-0ACA-4DD1-A661-0E680425100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0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3E6073B0-0F99-449A-A458-72D777CE26D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502E37E1-370C-460C-B8BA-1082E2782C0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6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0C34D6F2-A9B6-4DE3-83FB-77565ECC20B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BAD364F4-2DA5-476C-8D92-2542833EBD3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2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627F0241-9C86-44FC-8D99-98C8745DD1D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5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1951B622-05B4-4FBB-8FF9-A890C698315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8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23FDEEC9-791E-4B62-B2AA-F2384840C81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CE181379-55F5-4478-811E-7149D27DEBD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748F0906-A69F-4673-A3DF-C5C61D744F5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7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0ED3BBD9-0A0B-4AED-867C-649319C826F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0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0A1DFA26-061A-4E26-A5F7-D077E8323A2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17B6DC7C-79A5-44A5-B2BA-C9BBEEDDF6B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6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A0122742-DFF4-4272-94A8-0750FA9969F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3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4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5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6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7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8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9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10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1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2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3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4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5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6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7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8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9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20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1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2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3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24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25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26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27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28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slideLayout" Target="../slideLayouts/slideLayout29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slideLayout" Target="../slideLayouts/slideLayout30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31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32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33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slideLayout" Target="../slideLayouts/slideLayout34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slideLayout" Target="../slideLayouts/slideLayout35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slideLayout" Target="../slideLayouts/slideLayout36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slideLayout" Target="../slideLayouts/slideLayout37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slideLayout" Target="../slideLayouts/slideLayout38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 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F463AC-0001-41A5-8FF5-A41DACD904FB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F56ACC1-DD66-4998-A626-AB369A9998E6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anchorCtr="1" vert="eaVer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2BDD359-FA65-4C69-946E-9400EE9DF333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A023063-2DBD-44F6-A439-5F99070E9489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  <a:def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3D6E9EA-9EA4-4D03-861F-C3582BF3A563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C838206-7CCD-434E-9BA2-3D7D8204EEC8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FA3616E-4843-429B-8A2F-B2416D47930D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D3EAE6C-AA0D-495F-942D-09BDB8D2B829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CC7B6AA-2051-4161-ADB5-0A426AF3084F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641"/>
              </a:spcBef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indent="0" algn="l" defTabSz="914400">
              <a:lnSpc>
                <a:spcPct val="100000"/>
              </a:lnSpc>
              <a:spcBef>
                <a:spcPts val="641"/>
              </a:spcBef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DE65BD7-4009-4EDC-9A2B-2466C09EA19D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spcBef>
                <a:spcPts val="281"/>
              </a:spcBef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indent="0" algn="l" defTabSz="914400">
              <a:spcBef>
                <a:spcPts val="281"/>
              </a:spcBef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72EC0A4-ED35-49A9-9D5B-D33EE62900FA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dt" idx="3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ftr" idx="3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sldNum" idx="3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F307458-307A-4B5D-A991-218C64261870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dt" idx="3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ftr" idx="3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PlaceHolder 5"/>
          <p:cNvSpPr>
            <a:spLocks noGrp="1"/>
          </p:cNvSpPr>
          <p:nvPr>
            <p:ph type="sldNum" idx="3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538B8F1-8F98-4612-B071-ED04EC7787A2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anchorCtr="1" vert="eaVer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4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ftr" idx="4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sldNum" idx="4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A1E2E04-B007-44BD-AB9C-9A1A688B39B8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dt" idx="4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ftr" idx="4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8" name="PlaceHolder 5"/>
          <p:cNvSpPr>
            <a:spLocks noGrp="1"/>
          </p:cNvSpPr>
          <p:nvPr>
            <p:ph type="sldNum" idx="4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959CD21-6484-4E4A-947B-CF7C7C7F6E48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  <a:def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dt" idx="4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ftr" idx="4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sldNum" idx="4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0C4D773-2BEE-45E4-A414-58E5AE9D52DA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dt" idx="4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 type="ftr" idx="5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3" name="PlaceHolder 6"/>
          <p:cNvSpPr>
            <a:spLocks noGrp="1"/>
          </p:cNvSpPr>
          <p:nvPr>
            <p:ph type="sldNum" idx="5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BEAAB50-22FC-4F02-8527-11E4D7E67B85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1" name="PlaceHolder 6"/>
          <p:cNvSpPr>
            <a:spLocks noGrp="1"/>
          </p:cNvSpPr>
          <p:nvPr>
            <p:ph type="dt" idx="5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2" name="PlaceHolder 7"/>
          <p:cNvSpPr>
            <a:spLocks noGrp="1"/>
          </p:cNvSpPr>
          <p:nvPr>
            <p:ph type="ftr" idx="5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3" name="PlaceHolder 8"/>
          <p:cNvSpPr>
            <a:spLocks noGrp="1"/>
          </p:cNvSpPr>
          <p:nvPr>
            <p:ph type="sldNum" idx="5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E7B54D6-F38F-4477-BC05-EC93B9B4A7A8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dt" idx="5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ftr" idx="5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sldNum" idx="5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89CCC0-3B47-46E3-89B6-E844129BA76B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dt" idx="5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ftr" idx="5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sldNum" idx="6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5446416-60B3-4300-B5C4-875347A98476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641"/>
              </a:spcBef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indent="0" algn="l" defTabSz="914400">
              <a:lnSpc>
                <a:spcPct val="100000"/>
              </a:lnSpc>
              <a:spcBef>
                <a:spcPts val="641"/>
              </a:spcBef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 type="dt" idx="6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1" name="PlaceHolder 5"/>
          <p:cNvSpPr>
            <a:spLocks noGrp="1"/>
          </p:cNvSpPr>
          <p:nvPr>
            <p:ph type="ftr" idx="6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PlaceHolder 6"/>
          <p:cNvSpPr>
            <a:spLocks noGrp="1"/>
          </p:cNvSpPr>
          <p:nvPr>
            <p:ph type="sldNum" idx="6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16DB74F-2939-4F6A-A5EB-D5062CFE7B17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spcBef>
                <a:spcPts val="281"/>
              </a:spcBef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indent="0" algn="l" defTabSz="914400">
              <a:spcBef>
                <a:spcPts val="281"/>
              </a:spcBef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dt" idx="6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ftr" idx="6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sldNum" idx="6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F7713C2-1E1D-4B1D-8CFF-BA142853BC23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dt" idx="6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ftr" idx="6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sldNum" idx="6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D9F4CC0-ABBA-4D47-BB89-2E9CFACBA6A5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dt" idx="7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2" name="PlaceHolder 4"/>
          <p:cNvSpPr>
            <a:spLocks noGrp="1"/>
          </p:cNvSpPr>
          <p:nvPr>
            <p:ph type="ftr" idx="7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3" name="PlaceHolder 5"/>
          <p:cNvSpPr>
            <a:spLocks noGrp="1"/>
          </p:cNvSpPr>
          <p:nvPr>
            <p:ph type="sldNum" idx="7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D8ABFB0-4B6F-41BB-B417-1BA069CE0E73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anchorCtr="1" vert="eaVer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dt" idx="7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 type="ftr" idx="7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0" name="PlaceHolder 5"/>
          <p:cNvSpPr>
            <a:spLocks noGrp="1"/>
          </p:cNvSpPr>
          <p:nvPr>
            <p:ph type="sldNum" idx="7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2FE2216-9ABE-4467-8EE0-550634860D81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2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dt" idx="7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ftr" idx="7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 type="sldNum" idx="7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D7B3689-93C8-4CFB-8777-62D54C841C5D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2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  <a:def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dt" idx="7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ftr" idx="8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4" name="PlaceHolder 5"/>
          <p:cNvSpPr>
            <a:spLocks noGrp="1"/>
          </p:cNvSpPr>
          <p:nvPr>
            <p:ph type="sldNum" idx="8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118B3EB-2913-4A1E-A6B6-88D699556E99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2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 type="dt" idx="8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1" name="PlaceHolder 5"/>
          <p:cNvSpPr>
            <a:spLocks noGrp="1"/>
          </p:cNvSpPr>
          <p:nvPr>
            <p:ph type="ftr" idx="8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2" name="PlaceHolder 6"/>
          <p:cNvSpPr>
            <a:spLocks noGrp="1"/>
          </p:cNvSpPr>
          <p:nvPr>
            <p:ph type="sldNum" idx="8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D40A1E6-67FB-463C-BCC3-D6AFC53E2771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2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9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0" name="PlaceHolder 6"/>
          <p:cNvSpPr>
            <a:spLocks noGrp="1"/>
          </p:cNvSpPr>
          <p:nvPr>
            <p:ph type="dt" idx="8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1" name="PlaceHolder 7"/>
          <p:cNvSpPr>
            <a:spLocks noGrp="1"/>
          </p:cNvSpPr>
          <p:nvPr>
            <p:ph type="ftr" idx="8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2" name="PlaceHolder 8"/>
          <p:cNvSpPr>
            <a:spLocks noGrp="1"/>
          </p:cNvSpPr>
          <p:nvPr>
            <p:ph type="sldNum" idx="8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5D2745E-7D36-4582-8F57-68738FD9BC25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2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dt" idx="8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ftr" idx="8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sldNum" idx="9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4995735-9256-4E35-B14A-A55E8EE69FFB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2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dt" idx="9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ftr" idx="9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sldNum" idx="9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CB46E52-63EE-436F-B4B1-CB6E2183C6FE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641"/>
              </a:spcBef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indent="0" algn="l" defTabSz="914400">
              <a:lnSpc>
                <a:spcPct val="100000"/>
              </a:lnSpc>
              <a:spcBef>
                <a:spcPts val="641"/>
              </a:spcBef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 type="dt" idx="9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0" name="PlaceHolder 5"/>
          <p:cNvSpPr>
            <a:spLocks noGrp="1"/>
          </p:cNvSpPr>
          <p:nvPr>
            <p:ph type="ftr" idx="9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1" name="PlaceHolder 6"/>
          <p:cNvSpPr>
            <a:spLocks noGrp="1"/>
          </p:cNvSpPr>
          <p:nvPr>
            <p:ph type="sldNum" idx="9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4D7E20C-E7A2-4A09-9F71-AFCC92F2E902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2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spcBef>
                <a:spcPts val="281"/>
              </a:spcBef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indent="0" algn="l" defTabSz="914400">
              <a:spcBef>
                <a:spcPts val="281"/>
              </a:spcBef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 type="dt" idx="9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 type="ftr" idx="9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9" name="PlaceHolder 6"/>
          <p:cNvSpPr>
            <a:spLocks noGrp="1"/>
          </p:cNvSpPr>
          <p:nvPr>
            <p:ph type="sldNum" idx="9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13B4D5D-0C39-4AC9-9792-0CEF7CEBEBD2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dt" idx="10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 type="ftr" idx="10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 type="sldNum" idx="10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4293545-B9DC-4AF9-946B-1F00A50DF128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2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dt" idx="10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ftr" idx="10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2" name="PlaceHolder 5"/>
          <p:cNvSpPr>
            <a:spLocks noGrp="1"/>
          </p:cNvSpPr>
          <p:nvPr>
            <p:ph type="sldNum" idx="10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10EDD5B-1568-4360-A749-93A43F9B3422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2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anchorCtr="1" vert="eaVer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dt" idx="10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8" name="PlaceHolder 4"/>
          <p:cNvSpPr>
            <a:spLocks noGrp="1"/>
          </p:cNvSpPr>
          <p:nvPr>
            <p:ph type="ftr" idx="10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9" name="PlaceHolder 5"/>
          <p:cNvSpPr>
            <a:spLocks noGrp="1"/>
          </p:cNvSpPr>
          <p:nvPr>
            <p:ph type="sldNum" idx="10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18E11FC-1EBB-4F7C-85C6-C1ABE47F5772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2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 type="dt" idx="10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5" name="PlaceHolder 4"/>
          <p:cNvSpPr>
            <a:spLocks noGrp="1"/>
          </p:cNvSpPr>
          <p:nvPr>
            <p:ph type="ftr" idx="11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6" name="PlaceHolder 5"/>
          <p:cNvSpPr>
            <a:spLocks noGrp="1"/>
          </p:cNvSpPr>
          <p:nvPr>
            <p:ph type="sldNum" idx="11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697630-217A-4768-AFBE-5425C070A646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2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  <a:def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271" name="PlaceHolder 3"/>
          <p:cNvSpPr>
            <a:spLocks noGrp="1"/>
          </p:cNvSpPr>
          <p:nvPr>
            <p:ph type="dt" idx="11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72" name="PlaceHolder 4"/>
          <p:cNvSpPr>
            <a:spLocks noGrp="1"/>
          </p:cNvSpPr>
          <p:nvPr>
            <p:ph type="ftr" idx="11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73" name="PlaceHolder 5"/>
          <p:cNvSpPr>
            <a:spLocks noGrp="1"/>
          </p:cNvSpPr>
          <p:nvPr>
            <p:ph type="sldNum" idx="11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E2A42E9-13BF-42F1-A946-8F21475DC2C6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7" name="PlaceHolder 4"/>
          <p:cNvSpPr>
            <a:spLocks noGrp="1"/>
          </p:cNvSpPr>
          <p:nvPr>
            <p:ph type="dt" idx="11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78" name="PlaceHolder 5"/>
          <p:cNvSpPr>
            <a:spLocks noGrp="1"/>
          </p:cNvSpPr>
          <p:nvPr>
            <p:ph type="ftr" idx="11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79" name="PlaceHolder 6"/>
          <p:cNvSpPr>
            <a:spLocks noGrp="1"/>
          </p:cNvSpPr>
          <p:nvPr>
            <p:ph type="sldNum" idx="11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97110B8-9695-48C9-B974-01B3C8766BDF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dt" idx="11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ftr" idx="11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7" name="PlaceHolder 8"/>
          <p:cNvSpPr>
            <a:spLocks noGrp="1"/>
          </p:cNvSpPr>
          <p:nvPr>
            <p:ph type="sldNum" idx="12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680E191-FE2E-4C0A-8336-CF75AAFFF027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dt" idx="12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ftr" idx="12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 type="sldNum" idx="12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2814E15-EE58-4A90-8D4D-6737BA1D96D1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dt" idx="12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ftr" idx="12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 type="sldNum" idx="12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2DD8BC-8078-48EA-A628-4AAD1D87B962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641"/>
              </a:spcBef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indent="0" algn="l" defTabSz="914400">
              <a:lnSpc>
                <a:spcPct val="100000"/>
              </a:lnSpc>
              <a:spcBef>
                <a:spcPts val="641"/>
              </a:spcBef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dt" idx="12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 type="ftr" idx="12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0" name="PlaceHolder 6"/>
          <p:cNvSpPr>
            <a:spLocks noGrp="1"/>
          </p:cNvSpPr>
          <p:nvPr>
            <p:ph type="sldNum" idx="12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50F9306-3B6A-4785-9CFF-B0AEF02969F8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65000"/>
            <a:lumOff val="3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spcBef>
                <a:spcPts val="281"/>
              </a:spcBef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indent="0" algn="l" defTabSz="914400">
              <a:spcBef>
                <a:spcPts val="281"/>
              </a:spcBef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 type="dt" idx="13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5" name="PlaceHolder 5"/>
          <p:cNvSpPr>
            <a:spLocks noGrp="1"/>
          </p:cNvSpPr>
          <p:nvPr>
            <p:ph type="ftr" idx="13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6" name="PlaceHolder 6"/>
          <p:cNvSpPr>
            <a:spLocks noGrp="1"/>
          </p:cNvSpPr>
          <p:nvPr>
            <p:ph type="sldNum" idx="13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3B94D11-6B3B-4B90-B4D5-B958384C0150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svg"/><Relationship Id="rId3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Layout" Target="../slideLayouts/slideLayout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slideLayout" Target="../slideLayouts/slideLayout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slideLayout" Target="../slideLayouts/slideLayout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slideLayout" Target="../slideLayouts/slideLayout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slideLayout" Target="../slideLayouts/slideLayout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slideLayout" Target="../slideLayouts/slideLayout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9.png"/><Relationship Id="rId3" Type="http://schemas.openxmlformats.org/officeDocument/2006/relationships/slideLayout" Target="../slideLayouts/slideLayout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slideLayout" Target="../slideLayouts/slideLayout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slideLayout" Target="../slideLayouts/slideLayout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slideLayout" Target="../slideLayouts/slideLayout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slideLayout" Target="../slideLayouts/slideLayout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slideLayout" Target="../slideLayouts/slideLayout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slideLayout" Target="../slideLayouts/slideLayout16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slideLayout" Target="../slideLayouts/slideLayout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slideLayout" Target="../slideLayouts/slideLayout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slideLayout" Target="../slideLayouts/slideLayout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65.png"/><Relationship Id="rId2" Type="http://schemas.openxmlformats.org/officeDocument/2006/relationships/slideLayout" Target="../slideLayouts/slideLayout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slideLayout" Target="../slideLayouts/slideLayout27.xml"/><Relationship Id="rId5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image" Target="../media/image70.png"/><Relationship Id="rId3" Type="http://schemas.openxmlformats.org/officeDocument/2006/relationships/slideLayout" Target="../slideLayouts/slideLayout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71.png"/><Relationship Id="rId2" Type="http://schemas.openxmlformats.org/officeDocument/2006/relationships/slideLayout" Target="../slideLayouts/slideLayout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72.png"/><Relationship Id="rId2" Type="http://schemas.openxmlformats.org/officeDocument/2006/relationships/image" Target="../media/image73.png"/><Relationship Id="rId3" Type="http://schemas.openxmlformats.org/officeDocument/2006/relationships/slideLayout" Target="../slideLayouts/slideLayout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image" Target="../media/image75.png"/><Relationship Id="rId3" Type="http://schemas.openxmlformats.org/officeDocument/2006/relationships/slideLayout" Target="../slideLayouts/slideLayout5.xml"/><Relationship Id="rId4" Type="http://schemas.openxmlformats.org/officeDocument/2006/relationships/comments" Target="../comments/comment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76.png"/><Relationship Id="rId2" Type="http://schemas.openxmlformats.org/officeDocument/2006/relationships/image" Target="../media/image77.png"/><Relationship Id="rId3" Type="http://schemas.openxmlformats.org/officeDocument/2006/relationships/slideLayout" Target="../slideLayouts/slideLayout5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image" Target="../media/image79.png"/><Relationship Id="rId3" Type="http://schemas.openxmlformats.org/officeDocument/2006/relationships/image" Target="../media/image80.svg"/><Relationship Id="rId4" Type="http://schemas.openxmlformats.org/officeDocument/2006/relationships/slideLayout" Target="../slideLayouts/slideLayout5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81.png"/><Relationship Id="rId2" Type="http://schemas.openxmlformats.org/officeDocument/2006/relationships/slideLayout" Target="../slideLayouts/slideLayout5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82.png"/><Relationship Id="rId2" Type="http://schemas.openxmlformats.org/officeDocument/2006/relationships/slideLayout" Target="../slideLayouts/slideLayout5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83.png"/><Relationship Id="rId2" Type="http://schemas.openxmlformats.org/officeDocument/2006/relationships/slideLayout" Target="../slideLayouts/slideLayout5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84.png"/><Relationship Id="rId2" Type="http://schemas.openxmlformats.org/officeDocument/2006/relationships/slideLayout" Target="../slideLayouts/slideLayout5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85.png"/><Relationship Id="rId2" Type="http://schemas.openxmlformats.org/officeDocument/2006/relationships/image" Target="../media/image86.svg"/><Relationship Id="rId3" Type="http://schemas.openxmlformats.org/officeDocument/2006/relationships/slideLayout" Target="../slideLayouts/slideLayout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87.png"/><Relationship Id="rId2" Type="http://schemas.openxmlformats.org/officeDocument/2006/relationships/image" Target="../media/image88.png"/><Relationship Id="rId3" Type="http://schemas.openxmlformats.org/officeDocument/2006/relationships/slideLayout" Target="../slideLayouts/slideLayout5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89.png"/><Relationship Id="rId2" Type="http://schemas.openxmlformats.org/officeDocument/2006/relationships/image" Target="../media/image90.png"/><Relationship Id="rId3" Type="http://schemas.openxmlformats.org/officeDocument/2006/relationships/slideLayout" Target="../slideLayouts/slideLayout5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91.png"/><Relationship Id="rId2" Type="http://schemas.openxmlformats.org/officeDocument/2006/relationships/image" Target="../media/image92.png"/><Relationship Id="rId3" Type="http://schemas.openxmlformats.org/officeDocument/2006/relationships/image" Target="../media/image93.png"/><Relationship Id="rId4" Type="http://schemas.openxmlformats.org/officeDocument/2006/relationships/slideLayout" Target="../slideLayouts/slideLayout5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94.png"/><Relationship Id="rId2" Type="http://schemas.openxmlformats.org/officeDocument/2006/relationships/image" Target="../media/image95.png"/><Relationship Id="rId3" Type="http://schemas.openxmlformats.org/officeDocument/2006/relationships/slideLayout" Target="../slideLayouts/slideLayout5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96.png"/><Relationship Id="rId2" Type="http://schemas.openxmlformats.org/officeDocument/2006/relationships/image" Target="../media/image97.png"/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slideLayout" Target="../slideLayouts/slideLayout5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100.png"/><Relationship Id="rId2" Type="http://schemas.openxmlformats.org/officeDocument/2006/relationships/slideLayout" Target="../slideLayouts/slideLayout5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101.png"/><Relationship Id="rId2" Type="http://schemas.openxmlformats.org/officeDocument/2006/relationships/slideLayout" Target="../slideLayouts/slideLayout5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102.png"/><Relationship Id="rId2" Type="http://schemas.openxmlformats.org/officeDocument/2006/relationships/slideLayout" Target="../slideLayouts/slideLayout5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103.png"/><Relationship Id="rId2" Type="http://schemas.openxmlformats.org/officeDocument/2006/relationships/slideLayout" Target="../slideLayouts/slideLayout5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104.png"/><Relationship Id="rId2" Type="http://schemas.openxmlformats.org/officeDocument/2006/relationships/slideLayout" Target="../slideLayouts/slideLayout5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105.png"/><Relationship Id="rId2" Type="http://schemas.openxmlformats.org/officeDocument/2006/relationships/image" Target="../media/image106.png"/><Relationship Id="rId3" Type="http://schemas.openxmlformats.org/officeDocument/2006/relationships/slideLayout" Target="../slideLayouts/slideLayout5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107.png"/><Relationship Id="rId2" Type="http://schemas.openxmlformats.org/officeDocument/2006/relationships/slideLayout" Target="../slideLayouts/slideLayout5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108.png"/><Relationship Id="rId2" Type="http://schemas.openxmlformats.org/officeDocument/2006/relationships/slideLayout" Target="../slideLayouts/slideLayout5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109.png"/><Relationship Id="rId2" Type="http://schemas.openxmlformats.org/officeDocument/2006/relationships/slideLayout" Target="../slideLayouts/slideLayout5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image" Target="../media/image110.png"/><Relationship Id="rId2" Type="http://schemas.openxmlformats.org/officeDocument/2006/relationships/slideLayout" Target="../slideLayouts/slideLayout38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image" Target="../media/image111.png"/><Relationship Id="rId2" Type="http://schemas.openxmlformats.org/officeDocument/2006/relationships/image" Target="../media/image112.png"/><Relationship Id="rId3" Type="http://schemas.openxmlformats.org/officeDocument/2006/relationships/slideLayout" Target="../slideLayouts/slideLayout38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image" Target="../media/image113.png"/><Relationship Id="rId2" Type="http://schemas.openxmlformats.org/officeDocument/2006/relationships/image" Target="../media/image114.png"/><Relationship Id="rId3" Type="http://schemas.openxmlformats.org/officeDocument/2006/relationships/image" Target="../media/image115.png"/><Relationship Id="rId4" Type="http://schemas.openxmlformats.org/officeDocument/2006/relationships/slideLayout" Target="../slideLayouts/slideLayout5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image" Target="../media/image116.png"/><Relationship Id="rId2" Type="http://schemas.openxmlformats.org/officeDocument/2006/relationships/slideLayout" Target="../slideLayouts/slideLayout5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image" Target="../media/image117.png"/><Relationship Id="rId2" Type="http://schemas.openxmlformats.org/officeDocument/2006/relationships/image" Target="../media/image118.png"/><Relationship Id="rId3" Type="http://schemas.openxmlformats.org/officeDocument/2006/relationships/slideLayout" Target="../slideLayouts/slideLayout5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image" Target="../media/image119.png"/><Relationship Id="rId2" Type="http://schemas.openxmlformats.org/officeDocument/2006/relationships/slideLayout" Target="../slideLayouts/slideLayout5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image" Target="../media/image120.png"/><Relationship Id="rId2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Rectangle 3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chemeClr val="accent1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15 novembre 2019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Lecture d’une ville : l’ exemple parisien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l’architecture des villes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Du post-haussmannien au mouvement moderne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Bernard Roth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Image 3"/>
          <p:cNvPicPr/>
          <p:nvPr/>
        </p:nvPicPr>
        <p:blipFill>
          <a:blip r:embed="rId1"/>
          <a:stretch/>
        </p:blipFill>
        <p:spPr>
          <a:xfrm>
            <a:off x="2606040" y="228240"/>
            <a:ext cx="3931920" cy="6401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5" name="Rectangle 5"/>
          <p:cNvSpPr/>
          <p:nvPr/>
        </p:nvSpPr>
        <p:spPr>
          <a:xfrm>
            <a:off x="6732360" y="2565000"/>
            <a:ext cx="2087640" cy="1130040"/>
          </a:xfrm>
          <a:prstGeom prst="rect">
            <a:avLst/>
          </a:prstGeom>
          <a:solidFill>
            <a:schemeClr val="lt1">
              <a:lumMod val="50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1914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6" name="Rectangle 7"/>
          <p:cNvSpPr/>
          <p:nvPr/>
        </p:nvSpPr>
        <p:spPr>
          <a:xfrm>
            <a:off x="107640" y="2565000"/>
            <a:ext cx="2304000" cy="1130040"/>
          </a:xfrm>
          <a:prstGeom prst="rect">
            <a:avLst/>
          </a:prstGeom>
          <a:solidFill>
            <a:schemeClr val="lt1">
              <a:lumMod val="50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Rue de Venise</a:t>
            </a: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Times New Roman"/>
              </a:rPr>
              <a:t>,</a:t>
            </a:r>
            <a:br>
              <a:rPr sz="2400"/>
            </a:b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3</a:t>
            </a:r>
            <a:r>
              <a:rPr lang="fr-FR" sz="2400" b="0" u="none" strike="noStrike" baseline="30000">
                <a:solidFill>
                  <a:schemeClr val="lt1"/>
                </a:solidFill>
                <a:effectLst/>
                <a:uFillTx/>
                <a:latin typeface="Berlin Sans FB"/>
              </a:rPr>
              <a:t>ème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Rectangle 5"/>
          <p:cNvSpPr/>
          <p:nvPr/>
        </p:nvSpPr>
        <p:spPr>
          <a:xfrm>
            <a:off x="0" y="0"/>
            <a:ext cx="9143640" cy="6849360"/>
          </a:xfrm>
          <a:prstGeom prst="rect">
            <a:avLst/>
          </a:prstGeom>
          <a:solidFill>
            <a:schemeClr val="accent1">
              <a:alpha val="83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1) Le post haussmannien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2) L’Art Nouveau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3) L’Art Déco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4) Le logement social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5) Le mouvement moderne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raphique 4" descr="Bâtiment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539640" y="605520"/>
            <a:ext cx="914040" cy="91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9" name="Rectangle 5"/>
          <p:cNvSpPr/>
          <p:nvPr/>
        </p:nvSpPr>
        <p:spPr>
          <a:xfrm>
            <a:off x="1454040" y="620640"/>
            <a:ext cx="6789960" cy="82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4800" b="0" u="none" strike="noStrike">
                <a:solidFill>
                  <a:schemeClr val="lt1">
                    <a:lumMod val="85000"/>
                  </a:schemeClr>
                </a:solidFill>
                <a:effectLst/>
                <a:uFillTx/>
                <a:latin typeface="Berlin Sans FB"/>
              </a:rPr>
              <a:t>1) Post</a:t>
            </a:r>
            <a:r>
              <a:rPr lang="fr-FR" sz="3200" b="0" u="none" strike="noStrike">
                <a:solidFill>
                  <a:schemeClr val="lt1">
                    <a:lumMod val="85000"/>
                  </a:schemeClr>
                </a:solidFill>
                <a:effectLst/>
                <a:uFillTx/>
                <a:latin typeface="Berlin Sans FB"/>
              </a:rPr>
              <a:t>-</a:t>
            </a:r>
            <a:r>
              <a:rPr lang="fr-FR" sz="4800" b="0" u="none" strike="noStrike">
                <a:solidFill>
                  <a:schemeClr val="lt1">
                    <a:lumMod val="85000"/>
                  </a:schemeClr>
                </a:solidFill>
                <a:effectLst/>
                <a:uFillTx/>
                <a:latin typeface="Berlin Sans FB"/>
              </a:rPr>
              <a:t>haussmannien</a:t>
            </a:r>
            <a:endParaRPr lang="fr-FR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0" name="Rectangle 6"/>
          <p:cNvSpPr/>
          <p:nvPr/>
        </p:nvSpPr>
        <p:spPr>
          <a:xfrm>
            <a:off x="1547640" y="2565000"/>
            <a:ext cx="7344360" cy="173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>
                    <a:lumMod val="85000"/>
                  </a:schemeClr>
                </a:solidFill>
                <a:effectLst/>
                <a:uFillTx/>
                <a:latin typeface="Berlin Sans FB"/>
              </a:rPr>
              <a:t>Les réglementations évoluent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>
                    <a:lumMod val="85000"/>
                  </a:schemeClr>
                </a:solidFill>
                <a:effectLst/>
                <a:uFillTx/>
                <a:latin typeface="Berlin Sans FB"/>
              </a:rPr>
              <a:t>L’ascenseur apparait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Espace réservé du contenu 3"/>
          <p:cNvPicPr/>
          <p:nvPr/>
        </p:nvPicPr>
        <p:blipFill>
          <a:blip r:embed="rId1"/>
          <a:stretch/>
        </p:blipFill>
        <p:spPr>
          <a:xfrm>
            <a:off x="1403640" y="349560"/>
            <a:ext cx="6657840" cy="6491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2" name="Image 2"/>
          <p:cNvPicPr/>
          <p:nvPr/>
        </p:nvPicPr>
        <p:blipFill>
          <a:blip r:embed="rId2"/>
          <a:stretch/>
        </p:blipFill>
        <p:spPr>
          <a:xfrm>
            <a:off x="1187640" y="1628640"/>
            <a:ext cx="5480280" cy="749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Espace réservé du contenu 3"/>
          <p:cNvPicPr/>
          <p:nvPr/>
        </p:nvPicPr>
        <p:blipFill>
          <a:blip r:embed="rId1"/>
          <a:stretch/>
        </p:blipFill>
        <p:spPr>
          <a:xfrm>
            <a:off x="0" y="15120"/>
            <a:ext cx="9143640" cy="6711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4" name="Rectangle 6"/>
          <p:cNvSpPr/>
          <p:nvPr/>
        </p:nvSpPr>
        <p:spPr>
          <a:xfrm>
            <a:off x="6084000" y="130320"/>
            <a:ext cx="2789640" cy="131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Ascenseur : </a:t>
            </a:r>
            <a:br>
              <a:rPr sz="20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1867 : hydraulique</a:t>
            </a:r>
            <a:br>
              <a:rPr sz="20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1890 : à air   comprimé</a:t>
            </a:r>
            <a:br>
              <a:rPr sz="20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1895 : électrique.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Image 4"/>
          <p:cNvPicPr/>
          <p:nvPr/>
        </p:nvPicPr>
        <p:blipFill>
          <a:blip r:embed="rId1"/>
          <a:stretch/>
        </p:blipFill>
        <p:spPr>
          <a:xfrm>
            <a:off x="1836000" y="-21240"/>
            <a:ext cx="50216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6" name="Rectangle 5"/>
          <p:cNvSpPr/>
          <p:nvPr/>
        </p:nvSpPr>
        <p:spPr>
          <a:xfrm>
            <a:off x="3924000" y="5589360"/>
            <a:ext cx="2933640" cy="106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1893 : </a:t>
            </a:r>
            <a:br>
              <a:rPr sz="3200"/>
            </a:br>
            <a:r>
              <a:rPr lang="fr-FR" sz="32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le bow window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0" y="1484640"/>
            <a:ext cx="3034440" cy="1929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8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121, rue Réaumur Charles Ruzé 1900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28" name="Espace réservé du contenu 3"/>
          <p:cNvPicPr/>
          <p:nvPr/>
        </p:nvPicPr>
        <p:blipFill>
          <a:blip r:embed="rId1"/>
          <a:stretch/>
        </p:blipFill>
        <p:spPr>
          <a:xfrm>
            <a:off x="3020760" y="692640"/>
            <a:ext cx="6034320" cy="4525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9" name="Image 4"/>
          <p:cNvPicPr/>
          <p:nvPr/>
        </p:nvPicPr>
        <p:blipFill>
          <a:blip r:embed="rId2"/>
          <a:stretch/>
        </p:blipFill>
        <p:spPr>
          <a:xfrm>
            <a:off x="653040" y="4050720"/>
            <a:ext cx="1751400" cy="2335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457200" y="129600"/>
            <a:ext cx="8229240" cy="923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8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Jolival et Devillard  1900</a:t>
            </a:r>
            <a:br>
              <a:rPr sz="2800"/>
            </a:br>
            <a:r>
              <a:rPr lang="fr-FR" sz="28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97 rue Réaumur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31" name="Espace réservé du contenu 3"/>
          <p:cNvPicPr/>
          <p:nvPr/>
        </p:nvPicPr>
        <p:blipFill>
          <a:blip r:embed="rId1"/>
          <a:stretch/>
        </p:blipFill>
        <p:spPr>
          <a:xfrm>
            <a:off x="1043640" y="1436040"/>
            <a:ext cx="7056360" cy="5292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5724000" y="2205000"/>
            <a:ext cx="2890440" cy="2097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2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E.Pergot 1895</a:t>
            </a:r>
            <a:br>
              <a:rPr sz="3200"/>
            </a:br>
            <a:r>
              <a:rPr lang="fr-FR" sz="32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69, rue Réaumur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33" name="Espace réservé du contenu 3"/>
          <p:cNvPicPr/>
          <p:nvPr/>
        </p:nvPicPr>
        <p:blipFill>
          <a:blip r:embed="rId1"/>
          <a:stretch/>
        </p:blipFill>
        <p:spPr>
          <a:xfrm>
            <a:off x="323640" y="188640"/>
            <a:ext cx="4824000" cy="6432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FBF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/>
          </p:nvPr>
        </p:nvSpPr>
        <p:spPr>
          <a:xfrm>
            <a:off x="323640" y="1412640"/>
            <a:ext cx="2458080" cy="4525560"/>
          </a:xfrm>
          <a:prstGeom prst="rect">
            <a:avLst/>
          </a:prstGeom>
          <a:solidFill>
            <a:schemeClr val="lt1">
              <a:lumMod val="75000"/>
            </a:schemeClr>
          </a:solidFill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l" defTabSz="914400">
              <a:lnSpc>
                <a:spcPct val="100000"/>
              </a:lnSpc>
              <a:spcBef>
                <a:spcPts val="799"/>
              </a:spcBef>
              <a:buClr>
                <a:srgbClr val="262626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Berlin Sans FB"/>
              </a:rPr>
              <a:t>2, rue Guynemer</a:t>
            </a:r>
            <a:br>
              <a:rPr sz="2800"/>
            </a:br>
            <a:r>
              <a:rPr lang="fr-FR" sz="28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Berlin Sans FB"/>
              </a:rPr>
              <a:t>Paris VI°</a:t>
            </a:r>
            <a:br>
              <a:rPr sz="2800"/>
            </a:br>
            <a:r>
              <a:rPr lang="fr-FR" sz="40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Berlin Sans FB"/>
              </a:rPr>
              <a:t> </a:t>
            </a:r>
            <a:br>
              <a:rPr sz="4000"/>
            </a:br>
            <a:r>
              <a:rPr lang="fr-FR" sz="28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Berlin Sans FB"/>
              </a:rPr>
              <a:t>Louis</a:t>
            </a:r>
            <a:r>
              <a:rPr lang="fr-FR" sz="3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Berlin Sans FB"/>
              </a:rPr>
              <a:t> </a:t>
            </a:r>
            <a:r>
              <a:rPr lang="fr-FR" sz="28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Berlin Sans FB"/>
              </a:rPr>
              <a:t>Perrin </a:t>
            </a:r>
            <a:br>
              <a:rPr sz="2800"/>
            </a:br>
            <a:r>
              <a:rPr lang="fr-FR" sz="28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Berlin Sans FB"/>
              </a:rPr>
              <a:t>1914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35" name="Picture 3"/>
          <p:cNvPicPr/>
          <p:nvPr/>
        </p:nvPicPr>
        <p:blipFill>
          <a:blip r:embed="rId1"/>
          <a:stretch/>
        </p:blipFill>
        <p:spPr>
          <a:xfrm>
            <a:off x="3348000" y="128520"/>
            <a:ext cx="4706280" cy="6600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4BD9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Image 5"/>
          <p:cNvPicPr/>
          <p:nvPr/>
        </p:nvPicPr>
        <p:blipFill>
          <a:blip r:embed="rId1"/>
          <a:stretch/>
        </p:blipFill>
        <p:spPr>
          <a:xfrm>
            <a:off x="443520" y="670320"/>
            <a:ext cx="5432400" cy="3816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7" name="Image 6"/>
          <p:cNvPicPr/>
          <p:nvPr/>
        </p:nvPicPr>
        <p:blipFill>
          <a:blip r:embed="rId2"/>
          <a:stretch/>
        </p:blipFill>
        <p:spPr>
          <a:xfrm>
            <a:off x="6217560" y="3041640"/>
            <a:ext cx="2584440" cy="3352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8" name="Image 1"/>
          <p:cNvPicPr/>
          <p:nvPr/>
        </p:nvPicPr>
        <p:blipFill>
          <a:blip r:embed="rId3"/>
          <a:stretch/>
        </p:blipFill>
        <p:spPr>
          <a:xfrm>
            <a:off x="7052760" y="700920"/>
            <a:ext cx="914040" cy="91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9" name="Rectangle 2"/>
          <p:cNvSpPr/>
          <p:nvPr/>
        </p:nvSpPr>
        <p:spPr>
          <a:xfrm>
            <a:off x="5876280" y="1845000"/>
            <a:ext cx="3267360" cy="91404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2) Art Nouveau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DD9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/>
          </p:nvPr>
        </p:nvSpPr>
        <p:spPr>
          <a:xfrm>
            <a:off x="99720" y="152640"/>
            <a:ext cx="8856720" cy="6552360"/>
          </a:xfrm>
          <a:prstGeom prst="rect">
            <a:avLst/>
          </a:prstGeom>
          <a:solidFill>
            <a:schemeClr val="lt2">
              <a:lumMod val="90000"/>
            </a:schemeClr>
          </a:solidFill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p>
            <a:pPr indent="0" algn="l" defTabSz="914400">
              <a:lnSpc>
                <a:spcPct val="100000"/>
              </a:lnSpc>
              <a:spcBef>
                <a:spcPts val="1919"/>
              </a:spcBef>
              <a:buNone/>
              <a:tabLst>
                <a:tab pos="0" algn="l"/>
              </a:tabLst>
            </a:pPr>
            <a:r>
              <a:rPr lang="fr-FR" sz="7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</a:t>
            </a:r>
            <a:r>
              <a:rPr lang="fr-FR" sz="9600" b="0" u="none" strike="noStrike">
                <a:solidFill>
                  <a:schemeClr val="lt2">
                    <a:lumMod val="25000"/>
                  </a:schemeClr>
                </a:solidFill>
                <a:effectLst/>
                <a:uFillTx/>
                <a:latin typeface="Berlin Sans FB"/>
              </a:rPr>
              <a:t>Hector Guimard</a:t>
            </a:r>
            <a:endParaRPr lang="fr-FR" sz="9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          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                                                       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1599"/>
              </a:spcBef>
              <a:buNone/>
              <a:tabLst>
                <a:tab pos="0" algn="l"/>
              </a:tabLst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fr-FR" sz="8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</a:t>
            </a:r>
            <a:endParaRPr lang="fr-FR" sz="8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1919"/>
              </a:spcBef>
              <a:buNone/>
              <a:tabLst>
                <a:tab pos="0" algn="l"/>
              </a:tabLst>
            </a:pPr>
            <a:r>
              <a:rPr lang="fr-FR" sz="9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</a:t>
            </a:r>
            <a:r>
              <a:rPr lang="fr-FR" sz="9600" b="0" u="none" strike="noStrike">
                <a:solidFill>
                  <a:schemeClr val="lt2">
                    <a:lumMod val="25000"/>
                  </a:schemeClr>
                </a:solidFill>
                <a:effectLst/>
                <a:uFillTx/>
                <a:latin typeface="Berlin Sans FB"/>
              </a:rPr>
              <a:t> Victor Horta              Antoni Gaudi</a:t>
            </a:r>
            <a:endParaRPr lang="fr-FR" sz="9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             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Antoni Gaudi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41" name="Image 3"/>
          <p:cNvPicPr/>
          <p:nvPr/>
        </p:nvPicPr>
        <p:blipFill>
          <a:blip r:embed="rId1"/>
          <a:stretch/>
        </p:blipFill>
        <p:spPr>
          <a:xfrm>
            <a:off x="5508000" y="4653000"/>
            <a:ext cx="1461600" cy="1916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2" name="Image 4"/>
          <p:cNvPicPr/>
          <p:nvPr/>
        </p:nvPicPr>
        <p:blipFill>
          <a:blip r:embed="rId2"/>
          <a:stretch/>
        </p:blipFill>
        <p:spPr>
          <a:xfrm>
            <a:off x="3060000" y="2312640"/>
            <a:ext cx="1028880" cy="2058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3" name="Image 5"/>
          <p:cNvPicPr/>
          <p:nvPr/>
        </p:nvPicPr>
        <p:blipFill>
          <a:blip r:embed="rId3"/>
          <a:stretch/>
        </p:blipFill>
        <p:spPr>
          <a:xfrm>
            <a:off x="2216160" y="548640"/>
            <a:ext cx="1384920" cy="1507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4" name="Image 6"/>
          <p:cNvPicPr/>
          <p:nvPr/>
        </p:nvPicPr>
        <p:blipFill>
          <a:blip r:embed="rId4"/>
          <a:stretch/>
        </p:blipFill>
        <p:spPr>
          <a:xfrm>
            <a:off x="223920" y="548640"/>
            <a:ext cx="2008080" cy="1507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5" name="Image 7"/>
          <p:cNvPicPr/>
          <p:nvPr/>
        </p:nvPicPr>
        <p:blipFill>
          <a:blip r:embed="rId5"/>
          <a:stretch/>
        </p:blipFill>
        <p:spPr>
          <a:xfrm>
            <a:off x="4250880" y="2311200"/>
            <a:ext cx="1544760" cy="2059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6" name="Image 8"/>
          <p:cNvPicPr/>
          <p:nvPr/>
        </p:nvPicPr>
        <p:blipFill>
          <a:blip r:embed="rId6"/>
          <a:stretch/>
        </p:blipFill>
        <p:spPr>
          <a:xfrm>
            <a:off x="7164360" y="4653000"/>
            <a:ext cx="1254600" cy="1886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DD9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Image 7"/>
          <p:cNvPicPr/>
          <p:nvPr/>
        </p:nvPicPr>
        <p:blipFill>
          <a:blip r:embed="rId1"/>
          <a:stretch/>
        </p:blipFill>
        <p:spPr>
          <a:xfrm>
            <a:off x="142920" y="55440"/>
            <a:ext cx="3492720" cy="2179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8" name="Image 8"/>
          <p:cNvPicPr/>
          <p:nvPr/>
        </p:nvPicPr>
        <p:blipFill>
          <a:blip r:embed="rId2"/>
          <a:stretch/>
        </p:blipFill>
        <p:spPr>
          <a:xfrm>
            <a:off x="6444360" y="55440"/>
            <a:ext cx="2556360" cy="3413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9" name="Espace réservé du contenu 3"/>
          <p:cNvPicPr/>
          <p:nvPr/>
        </p:nvPicPr>
        <p:blipFill>
          <a:blip r:embed="rId3"/>
          <a:stretch/>
        </p:blipFill>
        <p:spPr>
          <a:xfrm>
            <a:off x="6362640" y="4960440"/>
            <a:ext cx="2638080" cy="1733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0" name="Image 4"/>
          <p:cNvPicPr/>
          <p:nvPr/>
        </p:nvPicPr>
        <p:blipFill>
          <a:blip r:embed="rId4"/>
          <a:stretch/>
        </p:blipFill>
        <p:spPr>
          <a:xfrm>
            <a:off x="25920" y="2637000"/>
            <a:ext cx="2813760" cy="4220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1" name="Image 9"/>
          <p:cNvPicPr/>
          <p:nvPr/>
        </p:nvPicPr>
        <p:blipFill>
          <a:blip r:embed="rId5"/>
          <a:stretch/>
        </p:blipFill>
        <p:spPr>
          <a:xfrm>
            <a:off x="3220920" y="2593440"/>
            <a:ext cx="2638080" cy="422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2" name="Rectangle 2"/>
          <p:cNvSpPr/>
          <p:nvPr/>
        </p:nvSpPr>
        <p:spPr>
          <a:xfrm>
            <a:off x="6948360" y="2444040"/>
            <a:ext cx="1103760" cy="409320"/>
          </a:xfrm>
          <a:prstGeom prst="rect">
            <a:avLst/>
          </a:prstGeom>
          <a:solidFill>
            <a:schemeClr val="accent1">
              <a:alpha val="26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Lille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3" name="Rectangle 5"/>
          <p:cNvSpPr/>
          <p:nvPr/>
        </p:nvSpPr>
        <p:spPr>
          <a:xfrm>
            <a:off x="2452680" y="55440"/>
            <a:ext cx="1122840" cy="32472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>
                    <a:lumMod val="65000"/>
                    <a:lumOff val="35000"/>
                  </a:schemeClr>
                </a:solidFill>
                <a:effectLst/>
                <a:uFillTx/>
                <a:latin typeface="Berlin Sans FB"/>
              </a:rPr>
              <a:t>Prague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4" name="Rectangle 6"/>
          <p:cNvSpPr/>
          <p:nvPr/>
        </p:nvSpPr>
        <p:spPr>
          <a:xfrm>
            <a:off x="1758600" y="2637000"/>
            <a:ext cx="1080720" cy="43380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>
                    <a:lumMod val="65000"/>
                    <a:lumOff val="35000"/>
                  </a:schemeClr>
                </a:solidFill>
                <a:effectLst/>
                <a:uFillTx/>
                <a:latin typeface="Berlin Sans FB"/>
              </a:rPr>
              <a:t>Bruxelles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5" name="Rectangle 10"/>
          <p:cNvSpPr/>
          <p:nvPr/>
        </p:nvSpPr>
        <p:spPr>
          <a:xfrm>
            <a:off x="7873200" y="4991040"/>
            <a:ext cx="1127520" cy="23796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>
                    <a:lumMod val="65000"/>
                    <a:lumOff val="35000"/>
                  </a:schemeClr>
                </a:solidFill>
                <a:effectLst/>
                <a:uFillTx/>
                <a:latin typeface="Berlin Sans FB"/>
              </a:rPr>
              <a:t>Barcelone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" name="Rectangle 11"/>
          <p:cNvSpPr/>
          <p:nvPr/>
        </p:nvSpPr>
        <p:spPr>
          <a:xfrm>
            <a:off x="3827160" y="852840"/>
            <a:ext cx="2401920" cy="57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2">
                    <a:lumMod val="25000"/>
                  </a:schemeClr>
                </a:solidFill>
                <a:effectLst/>
                <a:uFillTx/>
                <a:latin typeface="Berlin Sans FB"/>
              </a:rPr>
              <a:t>Art Nouveau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Rectangle 12"/>
          <p:cNvSpPr/>
          <p:nvPr/>
        </p:nvSpPr>
        <p:spPr>
          <a:xfrm>
            <a:off x="5184360" y="2593440"/>
            <a:ext cx="671760" cy="28980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>
                    <a:lumMod val="65000"/>
                    <a:lumOff val="35000"/>
                  </a:schemeClr>
                </a:solidFill>
                <a:effectLst/>
                <a:uFillTx/>
                <a:latin typeface="Berlin Sans FB"/>
              </a:rPr>
              <a:t>Riga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4BD9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Picture 2"/>
          <p:cNvPicPr/>
          <p:nvPr/>
        </p:nvPicPr>
        <p:blipFill>
          <a:blip r:embed="rId1"/>
          <a:stretch/>
        </p:blipFill>
        <p:spPr>
          <a:xfrm>
            <a:off x="4068000" y="188640"/>
            <a:ext cx="4781520" cy="6339600"/>
          </a:xfrm>
          <a:prstGeom prst="rect">
            <a:avLst/>
          </a:prstGeom>
          <a:solidFill>
            <a:schemeClr val="dk1">
              <a:lumMod val="65000"/>
              <a:lumOff val="35000"/>
            </a:schemeClr>
          </a:solidFill>
          <a:ln w="0">
            <a:noFill/>
          </a:ln>
          <a:effectLst>
            <a:glow rad="50760">
              <a:srgbClr val="4F81BD">
                <a:alpha val="40000"/>
              </a:srgbClr>
            </a:glow>
            <a:outerShdw dist="35638" dir="2700000" rotWithShape="0">
              <a:srgbClr val="EEECE1"/>
            </a:outerShdw>
          </a:effectLst>
        </p:spPr>
      </p:pic>
      <p:sp>
        <p:nvSpPr>
          <p:cNvPr id="359" name="Rectangle 2"/>
          <p:cNvSpPr/>
          <p:nvPr/>
        </p:nvSpPr>
        <p:spPr>
          <a:xfrm>
            <a:off x="691560" y="188640"/>
            <a:ext cx="3024000" cy="1367640"/>
          </a:xfrm>
          <a:prstGeom prst="rect">
            <a:avLst/>
          </a:prstGeom>
          <a:solidFill>
            <a:schemeClr val="lt2">
              <a:lumMod val="25000"/>
              <a:alpha val="21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000" b="0" u="none" strike="noStrike">
                <a:solidFill>
                  <a:schemeClr val="lt2">
                    <a:lumMod val="25000"/>
                  </a:schemeClr>
                </a:solidFill>
                <a:effectLst/>
                <a:uFillTx/>
                <a:latin typeface="Berlin Sans FB"/>
              </a:rPr>
              <a:t>9, Rue Claude Challu 16°</a:t>
            </a:r>
            <a:br>
              <a:rPr sz="2000"/>
            </a:br>
            <a:r>
              <a:rPr lang="fr-FR" sz="2000" b="0" u="none" strike="noStrike">
                <a:solidFill>
                  <a:schemeClr val="lt2">
                    <a:lumMod val="25000"/>
                  </a:schemeClr>
                </a:solidFill>
                <a:effectLst/>
                <a:uFillTx/>
                <a:latin typeface="Berlin Sans FB"/>
              </a:rPr>
              <a:t>Charles Klein 1903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60" name="Image 1"/>
          <p:cNvPicPr/>
          <p:nvPr/>
        </p:nvPicPr>
        <p:blipFill>
          <a:blip r:embed="rId2"/>
          <a:stretch/>
        </p:blipFill>
        <p:spPr>
          <a:xfrm>
            <a:off x="691560" y="4563720"/>
            <a:ext cx="3024000" cy="1964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1" name="Image 3"/>
          <p:cNvPicPr/>
          <p:nvPr/>
        </p:nvPicPr>
        <p:blipFill>
          <a:blip r:embed="rId3"/>
          <a:stretch/>
        </p:blipFill>
        <p:spPr>
          <a:xfrm>
            <a:off x="1346400" y="1933920"/>
            <a:ext cx="1714680" cy="2286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9848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Image 5"/>
          <p:cNvPicPr/>
          <p:nvPr/>
        </p:nvPicPr>
        <p:blipFill>
          <a:blip r:embed="rId1"/>
          <a:stretch/>
        </p:blipFill>
        <p:spPr>
          <a:xfrm>
            <a:off x="539640" y="160200"/>
            <a:ext cx="3033360" cy="2017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3" name="Espace réservé du contenu 3"/>
          <p:cNvPicPr/>
          <p:nvPr/>
        </p:nvPicPr>
        <p:blipFill>
          <a:blip r:embed="rId2"/>
          <a:stretch/>
        </p:blipFill>
        <p:spPr>
          <a:xfrm>
            <a:off x="4068000" y="160200"/>
            <a:ext cx="4968360" cy="5790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4" name="Image 4"/>
          <p:cNvPicPr/>
          <p:nvPr/>
        </p:nvPicPr>
        <p:blipFill>
          <a:blip r:embed="rId3"/>
          <a:stretch/>
        </p:blipFill>
        <p:spPr>
          <a:xfrm>
            <a:off x="611640" y="3981960"/>
            <a:ext cx="2961360" cy="1969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5" name="Rectangle 2"/>
          <p:cNvSpPr/>
          <p:nvPr/>
        </p:nvSpPr>
        <p:spPr>
          <a:xfrm>
            <a:off x="575640" y="2818080"/>
            <a:ext cx="3033360" cy="94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FillTx/>
                <a:latin typeface="Berlin Sans FB"/>
              </a:rPr>
              <a:t>Le Castel Béranger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FillTx/>
                <a:latin typeface="Berlin Sans FB"/>
              </a:rPr>
              <a:t>           1898 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9537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Espace réservé du contenu 3"/>
          <p:cNvPicPr/>
          <p:nvPr/>
        </p:nvPicPr>
        <p:blipFill>
          <a:blip r:embed="rId1"/>
          <a:stretch/>
        </p:blipFill>
        <p:spPr>
          <a:xfrm>
            <a:off x="519120" y="171360"/>
            <a:ext cx="8105760" cy="6686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7" name="Rectangle 2"/>
          <p:cNvSpPr/>
          <p:nvPr/>
        </p:nvSpPr>
        <p:spPr>
          <a:xfrm>
            <a:off x="1619640" y="5589360"/>
            <a:ext cx="5472360" cy="91404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accent2">
                    <a:lumMod val="50000"/>
                  </a:schemeClr>
                </a:solidFill>
                <a:effectLst/>
                <a:uFillTx/>
                <a:latin typeface="Berlin Sans FB"/>
              </a:rPr>
              <a:t>Le Castel Béranger </a:t>
            </a:r>
            <a:br>
              <a:rPr sz="2800"/>
            </a:br>
            <a:r>
              <a:rPr lang="fr-FR" sz="2000" b="0" u="none" strike="noStrike">
                <a:solidFill>
                  <a:schemeClr val="accent2">
                    <a:lumMod val="50000"/>
                  </a:schemeClr>
                </a:solidFill>
                <a:effectLst/>
                <a:uFillTx/>
                <a:latin typeface="Berlin Sans FB"/>
              </a:rPr>
              <a:t>14 rue La Fontaine XVI°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3D69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Image 5"/>
          <p:cNvPicPr/>
          <p:nvPr/>
        </p:nvPicPr>
        <p:blipFill>
          <a:blip r:embed="rId1"/>
          <a:stretch/>
        </p:blipFill>
        <p:spPr>
          <a:xfrm>
            <a:off x="4883040" y="6071040"/>
            <a:ext cx="968760" cy="563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9" name="Image 11"/>
          <p:cNvPicPr/>
          <p:nvPr/>
        </p:nvPicPr>
        <p:blipFill>
          <a:blip r:embed="rId2"/>
          <a:stretch/>
        </p:blipFill>
        <p:spPr>
          <a:xfrm>
            <a:off x="134640" y="139320"/>
            <a:ext cx="3071880" cy="2304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0" name="PlaceHolder 1"/>
          <p:cNvSpPr>
            <a:spLocks noGrp="1"/>
          </p:cNvSpPr>
          <p:nvPr>
            <p:ph type="title"/>
          </p:nvPr>
        </p:nvSpPr>
        <p:spPr>
          <a:xfrm>
            <a:off x="2768040" y="2771280"/>
            <a:ext cx="1629000" cy="325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unité de l’oeuvre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71" name="Espace réservé du contenu 3"/>
          <p:cNvPicPr/>
          <p:nvPr/>
        </p:nvPicPr>
        <p:blipFill>
          <a:blip r:embed="rId3"/>
          <a:stretch/>
        </p:blipFill>
        <p:spPr>
          <a:xfrm>
            <a:off x="134640" y="2545920"/>
            <a:ext cx="1917000" cy="1274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2" name="Image 4"/>
          <p:cNvPicPr/>
          <p:nvPr/>
        </p:nvPicPr>
        <p:blipFill>
          <a:blip r:embed="rId4"/>
          <a:stretch/>
        </p:blipFill>
        <p:spPr>
          <a:xfrm>
            <a:off x="4883040" y="5230080"/>
            <a:ext cx="880920" cy="585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3" name="Image 6"/>
          <p:cNvPicPr/>
          <p:nvPr/>
        </p:nvPicPr>
        <p:blipFill>
          <a:blip r:embed="rId5"/>
          <a:stretch/>
        </p:blipFill>
        <p:spPr>
          <a:xfrm>
            <a:off x="4865400" y="4389120"/>
            <a:ext cx="880920" cy="585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4" name="Image 7"/>
          <p:cNvPicPr/>
          <p:nvPr/>
        </p:nvPicPr>
        <p:blipFill>
          <a:blip r:embed="rId6"/>
          <a:stretch/>
        </p:blipFill>
        <p:spPr>
          <a:xfrm>
            <a:off x="4865400" y="3227760"/>
            <a:ext cx="1368720" cy="91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5" name="Image 8"/>
          <p:cNvPicPr/>
          <p:nvPr/>
        </p:nvPicPr>
        <p:blipFill>
          <a:blip r:embed="rId7"/>
          <a:stretch/>
        </p:blipFill>
        <p:spPr>
          <a:xfrm>
            <a:off x="134640" y="3944880"/>
            <a:ext cx="4043880" cy="2689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6" name="Image 9"/>
          <p:cNvPicPr/>
          <p:nvPr/>
        </p:nvPicPr>
        <p:blipFill>
          <a:blip r:embed="rId8"/>
          <a:stretch/>
        </p:blipFill>
        <p:spPr>
          <a:xfrm>
            <a:off x="4865400" y="139320"/>
            <a:ext cx="4185720" cy="2785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7" name="Image 10"/>
          <p:cNvPicPr/>
          <p:nvPr/>
        </p:nvPicPr>
        <p:blipFill>
          <a:blip r:embed="rId9"/>
          <a:stretch/>
        </p:blipFill>
        <p:spPr>
          <a:xfrm>
            <a:off x="6468120" y="3227760"/>
            <a:ext cx="2554920" cy="3406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DEA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5724000" y="2349000"/>
            <a:ext cx="3168000" cy="187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200" b="0" u="none" strike="noStrike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Berlin Sans FB"/>
              </a:rPr>
              <a:t>36,38 rue Greuze 16</a:t>
            </a:r>
            <a:r>
              <a:rPr lang="fr-FR" sz="3200" b="0" u="none" strike="noStrike" baseline="30000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Berlin Sans FB"/>
              </a:rPr>
              <a:t>ème</a:t>
            </a:r>
            <a:br>
              <a:rPr sz="3200"/>
            </a:br>
            <a:r>
              <a:rPr lang="fr-FR" sz="3200" b="0" u="none" strike="noStrike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Berlin Sans FB"/>
              </a:rPr>
              <a:t>Guimard - 1928</a:t>
            </a:r>
            <a:r>
              <a:rPr lang="fr-FR" sz="2800" b="0" u="none" strike="noStrike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Berlin Sans FB"/>
              </a:rPr>
              <a:t> 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79" name="Picture 2"/>
          <p:cNvPicPr/>
          <p:nvPr/>
        </p:nvPicPr>
        <p:blipFill>
          <a:blip r:embed="rId1"/>
          <a:stretch/>
        </p:blipFill>
        <p:spPr>
          <a:xfrm>
            <a:off x="0" y="-14040"/>
            <a:ext cx="5404680" cy="6885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9537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3466440" cy="495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7, rue le Tasse – 16e arrondissement</a:t>
            </a:r>
            <a:br>
              <a:rPr sz="2800"/>
            </a:b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Louis Sorel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81" name="Espace réservé du contenu 3"/>
          <p:cNvPicPr/>
          <p:nvPr/>
        </p:nvPicPr>
        <p:blipFill>
          <a:blip r:embed="rId1"/>
          <a:stretch/>
        </p:blipFill>
        <p:spPr>
          <a:xfrm>
            <a:off x="4284000" y="116640"/>
            <a:ext cx="4719600" cy="6658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C09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2195640" y="91800"/>
            <a:ext cx="51944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400" b="0" u="none" strike="noStrike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Berlin Sans FB"/>
              </a:rPr>
              <a:t>Église Saint-Jean de Montmartre XVIII°</a:t>
            </a:r>
            <a:br>
              <a:rPr sz="2400"/>
            </a:br>
            <a:r>
              <a:rPr lang="fr-FR" sz="2400" b="0" u="none" strike="noStrike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Berlin Sans FB"/>
              </a:rPr>
              <a:t>Anantole de Baudot </a:t>
            </a:r>
            <a:br>
              <a:rPr sz="2400"/>
            </a:br>
            <a:r>
              <a:rPr lang="fr-FR" sz="2400" b="0" u="none" strike="noStrike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Berlin Sans FB"/>
              </a:rPr>
              <a:t>1904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83" name="Espace réservé du contenu 3"/>
          <p:cNvPicPr/>
          <p:nvPr/>
        </p:nvPicPr>
        <p:blipFill>
          <a:blip r:embed="rId1"/>
          <a:stretch/>
        </p:blipFill>
        <p:spPr>
          <a:xfrm>
            <a:off x="5507640" y="1639080"/>
            <a:ext cx="3178440" cy="2278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4" name="Image 5"/>
          <p:cNvPicPr/>
          <p:nvPr/>
        </p:nvPicPr>
        <p:blipFill>
          <a:blip r:embed="rId2"/>
          <a:stretch/>
        </p:blipFill>
        <p:spPr>
          <a:xfrm>
            <a:off x="512640" y="1639080"/>
            <a:ext cx="3915000" cy="4935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5" name="Image 6"/>
          <p:cNvPicPr/>
          <p:nvPr/>
        </p:nvPicPr>
        <p:blipFill>
          <a:blip r:embed="rId3"/>
          <a:stretch/>
        </p:blipFill>
        <p:spPr>
          <a:xfrm>
            <a:off x="5507640" y="4321800"/>
            <a:ext cx="3123360" cy="2278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BEE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646560" y="4740120"/>
            <a:ext cx="3707280" cy="79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800" b="0" u="none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Berlin Sans FB"/>
              </a:rPr>
              <a:t> 1, rue Danton VI°</a:t>
            </a:r>
            <a:br>
              <a:rPr sz="2800"/>
            </a:br>
            <a:r>
              <a:rPr lang="fr-FR" sz="2800" b="0" u="none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Berlin Sans FB"/>
              </a:rPr>
              <a:t>Édouard Arnaud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87" name="Espace réservé du contenu 3"/>
          <p:cNvPicPr/>
          <p:nvPr/>
        </p:nvPicPr>
        <p:blipFill>
          <a:blip r:embed="rId1"/>
          <a:stretch/>
        </p:blipFill>
        <p:spPr>
          <a:xfrm>
            <a:off x="4788000" y="3658320"/>
            <a:ext cx="4168800" cy="295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8" name="Image 4"/>
          <p:cNvPicPr/>
          <p:nvPr/>
        </p:nvPicPr>
        <p:blipFill>
          <a:blip r:embed="rId2"/>
          <a:stretch/>
        </p:blipFill>
        <p:spPr>
          <a:xfrm>
            <a:off x="288000" y="188640"/>
            <a:ext cx="4156200" cy="3420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202320" y="2641320"/>
            <a:ext cx="3250440" cy="164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0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Rue Belliard 18</a:t>
            </a:r>
            <a:r>
              <a:rPr lang="fr-FR" sz="4000" b="0" u="none" strike="noStrike" baseline="30000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ème</a:t>
            </a:r>
            <a:r>
              <a:rPr lang="fr-FR" sz="40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  1913</a:t>
            </a:r>
            <a:br>
              <a:rPr sz="2000"/>
            </a:b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0" name="Picture 2"/>
          <p:cNvPicPr/>
          <p:nvPr/>
        </p:nvPicPr>
        <p:blipFill>
          <a:blip r:embed="rId1"/>
          <a:stretch/>
        </p:blipFill>
        <p:spPr>
          <a:xfrm>
            <a:off x="3564000" y="116640"/>
            <a:ext cx="5377320" cy="6691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Henri Sauvage  villa Majorelle </a:t>
            </a:r>
            <a:br>
              <a:rPr sz="3200"/>
            </a:b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1902 Nancy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2" name="Espace réservé du contenu 3"/>
          <p:cNvPicPr/>
          <p:nvPr/>
        </p:nvPicPr>
        <p:blipFill>
          <a:blip r:embed="rId1"/>
          <a:stretch/>
        </p:blipFill>
        <p:spPr>
          <a:xfrm>
            <a:off x="2636280" y="1600200"/>
            <a:ext cx="3871080" cy="4525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3" name="Image 4"/>
          <p:cNvPicPr/>
          <p:nvPr/>
        </p:nvPicPr>
        <p:blipFill>
          <a:blip r:embed="rId2"/>
          <a:stretch/>
        </p:blipFill>
        <p:spPr>
          <a:xfrm>
            <a:off x="428760" y="1622880"/>
            <a:ext cx="1994400" cy="2660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4" name="Image 5"/>
          <p:cNvPicPr/>
          <p:nvPr/>
        </p:nvPicPr>
        <p:blipFill>
          <a:blip r:embed="rId3"/>
          <a:stretch/>
        </p:blipFill>
        <p:spPr>
          <a:xfrm>
            <a:off x="860760" y="4653000"/>
            <a:ext cx="1562400" cy="2084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8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Picture 2"/>
          <p:cNvPicPr/>
          <p:nvPr/>
        </p:nvPicPr>
        <p:blipFill>
          <a:blip r:embed="rId1"/>
          <a:stretch/>
        </p:blipFill>
        <p:spPr>
          <a:xfrm>
            <a:off x="3960360" y="8640"/>
            <a:ext cx="4914000" cy="6551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6" name="Rectangle 3"/>
          <p:cNvSpPr/>
          <p:nvPr/>
        </p:nvSpPr>
        <p:spPr>
          <a:xfrm>
            <a:off x="251640" y="2565000"/>
            <a:ext cx="4571640" cy="22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124, rue Réaumur 2°</a:t>
            </a:r>
            <a:br>
              <a:rPr sz="2800"/>
            </a:b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 Petit Parisien</a:t>
            </a:r>
            <a:br>
              <a:rPr sz="2800"/>
            </a:b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Georges Chedanne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1903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Image 4"/>
          <p:cNvPicPr/>
          <p:nvPr/>
        </p:nvPicPr>
        <p:blipFill>
          <a:blip r:embed="rId1"/>
          <a:stretch/>
        </p:blipFill>
        <p:spPr>
          <a:xfrm>
            <a:off x="1438920" y="404640"/>
            <a:ext cx="7695360" cy="5832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8" name="Rectangle 5"/>
          <p:cNvSpPr/>
          <p:nvPr/>
        </p:nvSpPr>
        <p:spPr>
          <a:xfrm>
            <a:off x="23040" y="2043720"/>
            <a:ext cx="1397880" cy="252828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600" b="0" u="none" strike="noStrike">
                <a:solidFill>
                  <a:srgbClr val="0033CC"/>
                </a:solidFill>
                <a:effectLst/>
                <a:uFillTx/>
                <a:latin typeface="Berlin Sans FB"/>
              </a:rPr>
              <a:t>3) </a:t>
            </a:r>
            <a:r>
              <a:rPr lang="fr-FR" sz="4000" b="0" u="none" strike="noStrike">
                <a:solidFill>
                  <a:srgbClr val="0033CC"/>
                </a:solidFill>
                <a:effectLst/>
                <a:uFillTx/>
                <a:latin typeface="Berlin Sans FB"/>
              </a:rPr>
              <a:t>Art 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4000" b="0" u="none" strike="noStrike">
                <a:solidFill>
                  <a:srgbClr val="0033CC"/>
                </a:solidFill>
                <a:effectLst/>
                <a:uFillTx/>
                <a:latin typeface="Berlin Sans FB"/>
              </a:rPr>
              <a:t>Déco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9848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PlaceHolder 1"/>
          <p:cNvSpPr>
            <a:spLocks noGrp="1"/>
          </p:cNvSpPr>
          <p:nvPr>
            <p:ph type="title"/>
          </p:nvPr>
        </p:nvSpPr>
        <p:spPr>
          <a:xfrm>
            <a:off x="107640" y="836640"/>
            <a:ext cx="3923640" cy="4104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marL="343080" indent="-343080" algn="ctr" defTabSz="914400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31, Rue Campagne Première   14°</a:t>
            </a:r>
            <a:br>
              <a:rPr sz="3100"/>
            </a:br>
            <a:r>
              <a:rPr lang="fr-FR" sz="31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A. Arfvidson</a:t>
            </a:r>
            <a:br>
              <a:rPr sz="1600"/>
            </a:b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céramiste : </a:t>
            </a:r>
            <a:br>
              <a:rPr sz="2800"/>
            </a:b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Alexandre Bigo</a:t>
            </a:r>
            <a:br>
              <a:rPr sz="3600"/>
            </a:b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1912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00" name="Picture 2"/>
          <p:cNvPicPr/>
          <p:nvPr/>
        </p:nvPicPr>
        <p:blipFill>
          <a:blip r:embed="rId1"/>
          <a:stretch/>
        </p:blipFill>
        <p:spPr>
          <a:xfrm>
            <a:off x="4212000" y="188640"/>
            <a:ext cx="4348080" cy="6298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9CDE5">
            <a:alpha val="89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Espace réservé du contenu 5"/>
          <p:cNvPicPr/>
          <p:nvPr/>
        </p:nvPicPr>
        <p:blipFill>
          <a:blip r:embed="rId1"/>
          <a:stretch/>
        </p:blipFill>
        <p:spPr>
          <a:xfrm>
            <a:off x="-14760" y="0"/>
            <a:ext cx="914364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2" name="Image 6"/>
          <p:cNvPicPr/>
          <p:nvPr/>
        </p:nvPicPr>
        <p:blipFill>
          <a:blip r:embed="rId2"/>
          <a:stretch/>
        </p:blipFill>
        <p:spPr>
          <a:xfrm>
            <a:off x="8023680" y="5301360"/>
            <a:ext cx="1103760" cy="155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3" name="Rectangle 7"/>
          <p:cNvSpPr/>
          <p:nvPr/>
        </p:nvSpPr>
        <p:spPr>
          <a:xfrm>
            <a:off x="5724000" y="115920"/>
            <a:ext cx="3168000" cy="91404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Auguste Perret 1913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Picture 2"/>
          <p:cNvPicPr/>
          <p:nvPr/>
        </p:nvPicPr>
        <p:blipFill>
          <a:blip r:embed="rId1"/>
          <a:stretch/>
        </p:blipFill>
        <p:spPr>
          <a:xfrm>
            <a:off x="1331640" y="97200"/>
            <a:ext cx="6264360" cy="6737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5" name="Rectangle 3"/>
          <p:cNvSpPr/>
          <p:nvPr/>
        </p:nvSpPr>
        <p:spPr>
          <a:xfrm>
            <a:off x="1331640" y="97200"/>
            <a:ext cx="2376000" cy="1459440"/>
          </a:xfrm>
          <a:prstGeom prst="rect">
            <a:avLst/>
          </a:prstGeom>
          <a:noFill/>
          <a:ln w="0">
            <a:solidFill>
              <a:schemeClr val="accent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800000"/>
                </a:solidFill>
                <a:effectLst/>
                <a:uFillTx/>
                <a:latin typeface="Berlin Sans FB"/>
              </a:rPr>
              <a:t>Jean Boucher et Paul Delaplanche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800000"/>
                </a:solidFill>
                <a:effectLst/>
                <a:uFillTx/>
                <a:latin typeface="Berlin Sans FB"/>
              </a:rPr>
              <a:t>72 av de Versailles 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800000"/>
                </a:solidFill>
                <a:effectLst/>
                <a:uFillTx/>
                <a:latin typeface="Berlin Sans FB"/>
              </a:rPr>
              <a:t>1923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Picture 2"/>
          <p:cNvPicPr/>
          <p:nvPr/>
        </p:nvPicPr>
        <p:blipFill>
          <a:blip r:embed="rId1"/>
          <a:stretch/>
        </p:blipFill>
        <p:spPr>
          <a:xfrm>
            <a:off x="683640" y="1340640"/>
            <a:ext cx="7920360" cy="5280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7" name="Rectangle 3"/>
          <p:cNvSpPr/>
          <p:nvPr/>
        </p:nvSpPr>
        <p:spPr>
          <a:xfrm>
            <a:off x="683640" y="188640"/>
            <a:ext cx="7920360" cy="914040"/>
          </a:xfrm>
          <a:prstGeom prst="rect">
            <a:avLst/>
          </a:prstGeom>
          <a:solidFill>
            <a:srgbClr val="996600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Brasserie Lipp      Joseph Madeline </a:t>
            </a: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 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1925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9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Image 9"/>
          <p:cNvPicPr/>
          <p:nvPr/>
        </p:nvPicPr>
        <p:blipFill>
          <a:blip r:embed="rId1"/>
          <a:stretch/>
        </p:blipFill>
        <p:spPr>
          <a:xfrm>
            <a:off x="5044680" y="4365000"/>
            <a:ext cx="3794400" cy="227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9" name="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4340160" cy="72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1930  Henri Belloc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10" name="Image 4"/>
          <p:cNvPicPr/>
          <p:nvPr/>
        </p:nvPicPr>
        <p:blipFill>
          <a:blip r:embed="rId2"/>
          <a:stretch/>
        </p:blipFill>
        <p:spPr>
          <a:xfrm>
            <a:off x="304560" y="935640"/>
            <a:ext cx="4429800" cy="5706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1" name="Espace réservé du contenu 7"/>
          <p:cNvPicPr/>
          <p:nvPr/>
        </p:nvPicPr>
        <p:blipFill>
          <a:blip r:embed="rId3"/>
          <a:stretch/>
        </p:blipFill>
        <p:spPr>
          <a:xfrm>
            <a:off x="5075280" y="0"/>
            <a:ext cx="3720240" cy="4220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6600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Espace réservé du contenu 5"/>
          <p:cNvPicPr/>
          <p:nvPr/>
        </p:nvPicPr>
        <p:blipFill>
          <a:blip r:embed="rId1"/>
          <a:stretch/>
        </p:blipFill>
        <p:spPr>
          <a:xfrm>
            <a:off x="307800" y="914400"/>
            <a:ext cx="8528400" cy="5688360"/>
          </a:xfrm>
          <a:prstGeom prst="rect">
            <a:avLst/>
          </a:prstGeom>
          <a:solidFill>
            <a:srgbClr val="6600FF"/>
          </a:solidFill>
          <a:ln w="0">
            <a:noFill/>
          </a:ln>
        </p:spPr>
      </p:pic>
      <p:sp>
        <p:nvSpPr>
          <p:cNvPr id="413" name="Espace réservé du contenu 2"/>
          <p:cNvSpPr/>
          <p:nvPr/>
        </p:nvSpPr>
        <p:spPr>
          <a:xfrm>
            <a:off x="457200" y="1586880"/>
            <a:ext cx="8229240" cy="452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4" name="Rectangle 1"/>
          <p:cNvSpPr/>
          <p:nvPr/>
        </p:nvSpPr>
        <p:spPr>
          <a:xfrm>
            <a:off x="334800" y="137520"/>
            <a:ext cx="8528400" cy="572760"/>
          </a:xfrm>
          <a:prstGeom prst="rect">
            <a:avLst/>
          </a:prstGeom>
          <a:solidFill>
            <a:srgbClr val="FF0066">
              <a:alpha val="15000"/>
            </a:srgb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Auguste Bluysen     </a:t>
            </a: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 Grand REX     </a:t>
            </a: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1932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6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Espace réservé du contenu 3"/>
          <p:cNvPicPr/>
          <p:nvPr/>
        </p:nvPicPr>
        <p:blipFill>
          <a:blip r:embed="rId1"/>
          <a:stretch/>
        </p:blipFill>
        <p:spPr>
          <a:xfrm>
            <a:off x="746280" y="1484640"/>
            <a:ext cx="7651080" cy="5087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6" name="Rectangle 2"/>
          <p:cNvSpPr/>
          <p:nvPr/>
        </p:nvSpPr>
        <p:spPr>
          <a:xfrm>
            <a:off x="1043640" y="188640"/>
            <a:ext cx="6931080" cy="1151640"/>
          </a:xfrm>
          <a:prstGeom prst="rect">
            <a:avLst/>
          </a:prstGeom>
          <a:solidFill>
            <a:srgbClr val="006666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rgbClr val="66FF66"/>
                </a:solidFill>
                <a:effectLst/>
                <a:uFillTx/>
                <a:latin typeface="Berlin Sans FB"/>
              </a:rPr>
              <a:t>Palais de Tokyo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66FF66"/>
                </a:solidFill>
                <a:effectLst/>
                <a:uFillTx/>
                <a:latin typeface="Berlin Sans FB"/>
              </a:rPr>
              <a:t>A. Aubert, D. Dastugue, J-C. Dondel et P. Viard   1937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DD9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Rectangle 3"/>
          <p:cNvSpPr/>
          <p:nvPr/>
        </p:nvSpPr>
        <p:spPr>
          <a:xfrm>
            <a:off x="1475640" y="18720"/>
            <a:ext cx="2088000" cy="1897560"/>
          </a:xfrm>
          <a:prstGeom prst="rect">
            <a:avLst/>
          </a:prstGeom>
          <a:solidFill>
            <a:schemeClr val="lt2">
              <a:lumMod val="75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rgbClr val="4A452A"/>
                </a:solidFill>
                <a:effectLst/>
                <a:uFillTx/>
                <a:latin typeface="Berlin Sans FB"/>
              </a:rPr>
              <a:t>93, quai d’Orsay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rgbClr val="4A452A"/>
                </a:solidFill>
                <a:effectLst/>
                <a:uFillTx/>
                <a:latin typeface="Berlin Sans FB"/>
              </a:rPr>
              <a:t>Léon Azéma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rgbClr val="4A452A"/>
                </a:solidFill>
                <a:effectLst/>
                <a:uFillTx/>
                <a:latin typeface="Berlin Sans FB"/>
              </a:rPr>
              <a:t>1931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18" name="Picture 2"/>
          <p:cNvPicPr/>
          <p:nvPr/>
        </p:nvPicPr>
        <p:blipFill>
          <a:blip r:embed="rId1"/>
          <a:stretch/>
        </p:blipFill>
        <p:spPr>
          <a:xfrm>
            <a:off x="3924000" y="0"/>
            <a:ext cx="5213160" cy="6893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9" name="Picture 3"/>
          <p:cNvPicPr/>
          <p:nvPr/>
        </p:nvPicPr>
        <p:blipFill>
          <a:blip r:embed="rId2"/>
          <a:stretch/>
        </p:blipFill>
        <p:spPr>
          <a:xfrm>
            <a:off x="611640" y="2421000"/>
            <a:ext cx="2952000" cy="4445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0" name="Picture 4"/>
          <p:cNvPicPr/>
          <p:nvPr/>
        </p:nvPicPr>
        <p:blipFill>
          <a:blip r:embed="rId3"/>
          <a:stretch/>
        </p:blipFill>
        <p:spPr>
          <a:xfrm>
            <a:off x="0" y="0"/>
            <a:ext cx="1272600" cy="1916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Espace réservé du contenu 3"/>
          <p:cNvPicPr/>
          <p:nvPr/>
        </p:nvPicPr>
        <p:blipFill>
          <a:blip r:embed="rId1"/>
          <a:stretch/>
        </p:blipFill>
        <p:spPr>
          <a:xfrm>
            <a:off x="0" y="3213000"/>
            <a:ext cx="2358360" cy="3872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2" name="Image 4"/>
          <p:cNvPicPr/>
          <p:nvPr/>
        </p:nvPicPr>
        <p:blipFill>
          <a:blip r:embed="rId2"/>
          <a:stretch/>
        </p:blipFill>
        <p:spPr>
          <a:xfrm>
            <a:off x="2358720" y="0"/>
            <a:ext cx="6784920" cy="4662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3" name="Rectangle 5"/>
          <p:cNvSpPr/>
          <p:nvPr/>
        </p:nvSpPr>
        <p:spPr>
          <a:xfrm>
            <a:off x="2915640" y="4869000"/>
            <a:ext cx="5976360" cy="143964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Musée de l’histoire de l’immigration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Porte Dorée Paris XII°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Albert Laprade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Espace réservé du contenu 3"/>
          <p:cNvPicPr/>
          <p:nvPr/>
        </p:nvPicPr>
        <p:blipFill>
          <a:blip r:embed="rId1"/>
          <a:stretch/>
        </p:blipFill>
        <p:spPr>
          <a:xfrm>
            <a:off x="40680" y="396360"/>
            <a:ext cx="9102960" cy="6064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Espace réservé du contenu 3"/>
          <p:cNvPicPr/>
          <p:nvPr/>
        </p:nvPicPr>
        <p:blipFill>
          <a:blip r:embed="rId1"/>
          <a:stretch/>
        </p:blipFill>
        <p:spPr>
          <a:xfrm>
            <a:off x="6680880" y="2413800"/>
            <a:ext cx="2462760" cy="3284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6" name="Rectangle 4"/>
          <p:cNvSpPr/>
          <p:nvPr/>
        </p:nvSpPr>
        <p:spPr>
          <a:xfrm>
            <a:off x="467640" y="188640"/>
            <a:ext cx="8136720" cy="914040"/>
          </a:xfrm>
          <a:prstGeom prst="rect">
            <a:avLst/>
          </a:prstGeom>
          <a:solidFill>
            <a:schemeClr val="accent1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Samaritaine 2 et  3 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Henri Sauvage  1925-1930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27" name="Image 5"/>
          <p:cNvPicPr/>
          <p:nvPr/>
        </p:nvPicPr>
        <p:blipFill>
          <a:blip r:embed="rId2"/>
          <a:stretch/>
        </p:blipFill>
        <p:spPr>
          <a:xfrm>
            <a:off x="0" y="2421000"/>
            <a:ext cx="6680520" cy="3193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595959">
            <a:alpha val="28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Espace réservé du contenu 3"/>
          <p:cNvPicPr/>
          <p:nvPr/>
        </p:nvPicPr>
        <p:blipFill>
          <a:blip r:embed="rId1"/>
          <a:stretch/>
        </p:blipFill>
        <p:spPr>
          <a:xfrm>
            <a:off x="3532680" y="2753640"/>
            <a:ext cx="5600520" cy="4104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9" name="Rectangle 4"/>
          <p:cNvSpPr/>
          <p:nvPr/>
        </p:nvSpPr>
        <p:spPr>
          <a:xfrm>
            <a:off x="5364000" y="1839240"/>
            <a:ext cx="3769200" cy="91404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rgbClr val="800000"/>
                </a:solidFill>
                <a:effectLst/>
                <a:uFillTx/>
                <a:latin typeface="Calibri"/>
              </a:rPr>
              <a:t>42 quai des Orfèvres </a:t>
            </a:r>
            <a:r>
              <a:rPr lang="fr-FR" sz="2400" b="0" u="none" strike="noStrike">
                <a:solidFill>
                  <a:srgbClr val="800000"/>
                </a:solidFill>
                <a:effectLst/>
                <a:uFillTx/>
                <a:latin typeface="Calibri"/>
              </a:rPr>
              <a:t>Ier </a:t>
            </a:r>
            <a:r>
              <a:rPr lang="fr-FR" sz="2800" b="0" u="none" strike="noStrike">
                <a:solidFill>
                  <a:srgbClr val="800000"/>
                </a:solidFill>
                <a:effectLst/>
                <a:uFillTx/>
                <a:latin typeface="Calibri"/>
              </a:rPr>
              <a:t>1932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" name="Rectangle 6"/>
          <p:cNvSpPr/>
          <p:nvPr/>
        </p:nvSpPr>
        <p:spPr>
          <a:xfrm>
            <a:off x="10440" y="4968000"/>
            <a:ext cx="3151800" cy="1485000"/>
          </a:xfrm>
          <a:prstGeom prst="rect">
            <a:avLst/>
          </a:prstGeom>
          <a:solidFill>
            <a:schemeClr val="accent1">
              <a:alpha val="2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rgbClr val="800000"/>
                </a:solidFill>
                <a:effectLst/>
                <a:uFillTx/>
                <a:latin typeface="Calibri"/>
              </a:rPr>
              <a:t>111, av. Victor Hugo </a:t>
            </a:r>
            <a:r>
              <a:rPr lang="fr-FR" sz="2400" b="0" u="none" strike="noStrike">
                <a:solidFill>
                  <a:srgbClr val="800000"/>
                </a:solidFill>
                <a:effectLst/>
                <a:uFillTx/>
                <a:latin typeface="Calibri"/>
              </a:rPr>
              <a:t>XVI° 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rgbClr val="800000"/>
                </a:solidFill>
                <a:effectLst/>
                <a:uFillTx/>
                <a:latin typeface="Calibri"/>
              </a:rPr>
              <a:t> 1904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1" name="Image 8"/>
          <p:cNvPicPr/>
          <p:nvPr/>
        </p:nvPicPr>
        <p:blipFill>
          <a:blip r:embed="rId2">
            <a:alphaModFix amt="81000"/>
          </a:blip>
          <a:stretch/>
        </p:blipFill>
        <p:spPr>
          <a:xfrm>
            <a:off x="0" y="0"/>
            <a:ext cx="3313800" cy="496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2" name="Rectangle 1"/>
          <p:cNvSpPr/>
          <p:nvPr/>
        </p:nvSpPr>
        <p:spPr>
          <a:xfrm>
            <a:off x="3636000" y="404640"/>
            <a:ext cx="4608000" cy="91404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3600" b="0" u="none" strike="noStrike">
                <a:solidFill>
                  <a:srgbClr val="800000"/>
                </a:solidFill>
                <a:effectLst/>
                <a:uFillTx/>
                <a:latin typeface="Berlin Sans FB"/>
              </a:rPr>
              <a:t>Henri Sauvage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Espace réservé du contenu 3"/>
          <p:cNvPicPr/>
          <p:nvPr/>
        </p:nvPicPr>
        <p:blipFill>
          <a:blip r:embed="rId1"/>
          <a:stretch/>
        </p:blipFill>
        <p:spPr>
          <a:xfrm>
            <a:off x="2107800" y="1031040"/>
            <a:ext cx="7035840" cy="5373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4" name="Rectangle 4"/>
          <p:cNvSpPr/>
          <p:nvPr/>
        </p:nvSpPr>
        <p:spPr>
          <a:xfrm>
            <a:off x="2107800" y="65880"/>
            <a:ext cx="7035840" cy="914040"/>
          </a:xfrm>
          <a:prstGeom prst="rect">
            <a:avLst/>
          </a:prstGeom>
          <a:solidFill>
            <a:schemeClr val="lt2">
              <a:lumMod val="90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rgbClr val="800000"/>
                </a:solidFill>
                <a:effectLst/>
                <a:uFillTx/>
                <a:latin typeface="Berlin Sans FB"/>
              </a:rPr>
              <a:t>Studio building 65 rue La Fontaine XVI°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rgbClr val="800000"/>
                </a:solidFill>
                <a:effectLst/>
                <a:uFillTx/>
                <a:latin typeface="Berlin Sans FB"/>
              </a:rPr>
              <a:t>Henri Sauvage  1928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35" name="Image 5"/>
          <p:cNvPicPr/>
          <p:nvPr/>
        </p:nvPicPr>
        <p:blipFill>
          <a:blip r:embed="rId2"/>
          <a:stretch/>
        </p:blipFill>
        <p:spPr>
          <a:xfrm>
            <a:off x="0" y="15120"/>
            <a:ext cx="2107440" cy="1184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CD5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PlaceHolder 1"/>
          <p:cNvSpPr>
            <a:spLocks noGrp="1"/>
          </p:cNvSpPr>
          <p:nvPr>
            <p:ph type="title"/>
          </p:nvPr>
        </p:nvSpPr>
        <p:spPr>
          <a:xfrm>
            <a:off x="1403640" y="274680"/>
            <a:ext cx="728280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000" b="0" u="none" strike="noStrike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Berlin Sans FB"/>
              </a:rPr>
              <a:t>Logement social 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37" name="Picture 2"/>
          <p:cNvPicPr/>
          <p:nvPr/>
        </p:nvPicPr>
        <p:blipFill>
          <a:blip r:embed="rId1"/>
          <a:stretch/>
        </p:blipFill>
        <p:spPr>
          <a:xfrm>
            <a:off x="1789560" y="1446120"/>
            <a:ext cx="4942440" cy="500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8" name="Graphique 9" descr="Bétonnière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789560" y="303120"/>
            <a:ext cx="1095480" cy="914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Picture 2"/>
          <p:cNvPicPr/>
          <p:nvPr/>
        </p:nvPicPr>
        <p:blipFill>
          <a:blip r:embed="rId1"/>
          <a:stretch/>
        </p:blipFill>
        <p:spPr>
          <a:xfrm>
            <a:off x="4284000" y="281880"/>
            <a:ext cx="4613400" cy="629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0" name="Rectangle 2"/>
          <p:cNvSpPr/>
          <p:nvPr/>
        </p:nvSpPr>
        <p:spPr>
          <a:xfrm>
            <a:off x="395640" y="1484640"/>
            <a:ext cx="3456000" cy="3600000"/>
          </a:xfrm>
          <a:prstGeom prst="rect">
            <a:avLst/>
          </a:prstGeom>
          <a:solidFill>
            <a:schemeClr val="lt2">
              <a:lumMod val="90000"/>
              <a:alpha val="14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43 rue des Couronnes 20</a:t>
            </a:r>
            <a:r>
              <a:rPr lang="fr-FR" sz="2800" b="0" u="none" strike="noStrike" baseline="30000">
                <a:solidFill>
                  <a:srgbClr val="FFFFFF"/>
                </a:solidFill>
                <a:effectLst/>
                <a:uFillTx/>
                <a:latin typeface="Berlin Sans FB"/>
              </a:rPr>
              <a:t>ème</a:t>
            </a:r>
            <a:r>
              <a:rPr lang="fr-FR" sz="28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 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J. Charlet et F. Perrin, </a:t>
            </a:r>
            <a:br>
              <a:rPr sz="2800"/>
            </a:br>
            <a:r>
              <a:rPr lang="fr-FR" sz="28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1905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C09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Picture 2"/>
          <p:cNvPicPr/>
          <p:nvPr/>
        </p:nvPicPr>
        <p:blipFill>
          <a:blip r:embed="rId1"/>
          <a:stretch/>
        </p:blipFill>
        <p:spPr>
          <a:xfrm>
            <a:off x="4284000" y="287640"/>
            <a:ext cx="4544280" cy="6282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2" name="Rectangle 3"/>
          <p:cNvSpPr/>
          <p:nvPr/>
        </p:nvSpPr>
        <p:spPr>
          <a:xfrm>
            <a:off x="467640" y="2709000"/>
            <a:ext cx="3600000" cy="1439640"/>
          </a:xfrm>
          <a:prstGeom prst="rect">
            <a:avLst/>
          </a:prstGeom>
          <a:solidFill>
            <a:srgbClr val="800000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67, rue des Meuniers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Paris XII°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1913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Av Dode de la Brunerie XVI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44" name="Picture 2"/>
          <p:cNvPicPr/>
          <p:nvPr/>
        </p:nvPicPr>
        <p:blipFill>
          <a:blip r:embed="rId1"/>
          <a:stretch/>
        </p:blipFill>
        <p:spPr>
          <a:xfrm>
            <a:off x="828000" y="1385640"/>
            <a:ext cx="7848000" cy="4525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5" name="Rectangle 3"/>
          <p:cNvSpPr/>
          <p:nvPr/>
        </p:nvSpPr>
        <p:spPr>
          <a:xfrm>
            <a:off x="179640" y="6152040"/>
            <a:ext cx="8676000" cy="51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  <a:spcBef>
                <a:spcPts val="561"/>
              </a:spcBef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HBM                                         ILM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Picture 2"/>
          <p:cNvPicPr/>
          <p:nvPr/>
        </p:nvPicPr>
        <p:blipFill>
          <a:blip r:embed="rId1"/>
          <a:stretch/>
        </p:blipFill>
        <p:spPr>
          <a:xfrm>
            <a:off x="1763640" y="128520"/>
            <a:ext cx="7230960" cy="6642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7" name="Rectangle 4"/>
          <p:cNvSpPr/>
          <p:nvPr/>
        </p:nvSpPr>
        <p:spPr>
          <a:xfrm>
            <a:off x="164520" y="128520"/>
            <a:ext cx="6006600" cy="719640"/>
          </a:xfrm>
          <a:prstGeom prst="rect">
            <a:avLst/>
          </a:prstGeom>
          <a:solidFill>
            <a:schemeClr val="accent1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Place du 25 août 1944 - 14ème </a:t>
            </a:r>
            <a:br>
              <a:rPr sz="1800"/>
            </a:b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(1926)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laceHolder 1"/>
          <p:cNvSpPr>
            <a:spLocks noGrp="1"/>
          </p:cNvSpPr>
          <p:nvPr>
            <p:ph type="title"/>
          </p:nvPr>
        </p:nvSpPr>
        <p:spPr>
          <a:xfrm>
            <a:off x="1259640" y="274680"/>
            <a:ext cx="7426800" cy="849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Mouvement moderne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- rupture avec le passé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br>
              <a:rPr sz="3200"/>
            </a:b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- utilisation des matériaux nouveaux, béton et acier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br>
              <a:rPr sz="3200"/>
            </a:b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- ses liens étroits avec l’industrie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br>
              <a:rPr sz="3200"/>
            </a:b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- son idéal de pureté, rejet de l’ornement, utilisation de matériaux bruts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50" name="Graphique 5" descr="Grue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475640" y="332640"/>
            <a:ext cx="596880" cy="596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PlaceHolder 1"/>
          <p:cNvSpPr>
            <a:spLocks noGrp="1"/>
          </p:cNvSpPr>
          <p:nvPr>
            <p:ph type="title"/>
          </p:nvPr>
        </p:nvSpPr>
        <p:spPr>
          <a:xfrm>
            <a:off x="323640" y="1268640"/>
            <a:ext cx="3358800" cy="1583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br>
              <a:rPr sz="16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Henri Clement Van de Velde </a:t>
            </a:r>
            <a:br>
              <a:rPr sz="1600"/>
            </a:b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maison Wolfers </a:t>
            </a:r>
            <a:br>
              <a:rPr sz="1600"/>
            </a:br>
            <a:r>
              <a:rPr lang="fr-FR" sz="1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Ixelles </a:t>
            </a:r>
            <a:br>
              <a:rPr sz="1600"/>
            </a:br>
            <a:r>
              <a:rPr lang="fr-FR" sz="1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1929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52" name="Espace réservé du contenu 3"/>
          <p:cNvPicPr/>
          <p:nvPr/>
        </p:nvPicPr>
        <p:blipFill>
          <a:blip r:embed="rId1"/>
          <a:stretch/>
        </p:blipFill>
        <p:spPr>
          <a:xfrm>
            <a:off x="3924000" y="188640"/>
            <a:ext cx="5015160" cy="6443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3" name="Image 4"/>
          <p:cNvPicPr/>
          <p:nvPr/>
        </p:nvPicPr>
        <p:blipFill>
          <a:blip r:embed="rId2"/>
          <a:stretch/>
        </p:blipFill>
        <p:spPr>
          <a:xfrm>
            <a:off x="420840" y="3267000"/>
            <a:ext cx="3261600" cy="2448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A6A6A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PlaceHolder 1"/>
          <p:cNvSpPr>
            <a:spLocks noGrp="1"/>
          </p:cNvSpPr>
          <p:nvPr>
            <p:ph type="title"/>
          </p:nvPr>
        </p:nvSpPr>
        <p:spPr>
          <a:xfrm>
            <a:off x="5148000" y="3444480"/>
            <a:ext cx="4132800" cy="647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Studebaker Light 6  1924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55" name="Espace réservé du contenu 3"/>
          <p:cNvPicPr/>
          <p:nvPr/>
        </p:nvPicPr>
        <p:blipFill>
          <a:blip r:embed="rId1"/>
          <a:stretch/>
        </p:blipFill>
        <p:spPr>
          <a:xfrm>
            <a:off x="4600080" y="0"/>
            <a:ext cx="4524480" cy="3428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6" name="Image 4"/>
          <p:cNvPicPr/>
          <p:nvPr/>
        </p:nvPicPr>
        <p:blipFill>
          <a:blip r:embed="rId2"/>
          <a:stretch/>
        </p:blipFill>
        <p:spPr>
          <a:xfrm>
            <a:off x="0" y="3429000"/>
            <a:ext cx="4816800" cy="344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7" name="Rectangle 5"/>
          <p:cNvSpPr/>
          <p:nvPr/>
        </p:nvSpPr>
        <p:spPr>
          <a:xfrm>
            <a:off x="456840" y="2488680"/>
            <a:ext cx="3700800" cy="914040"/>
          </a:xfrm>
          <a:prstGeom prst="rect">
            <a:avLst/>
          </a:prstGeom>
          <a:solidFill>
            <a:schemeClr val="lt1">
              <a:lumMod val="65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Citroën C 6   1924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8EB4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PlaceHolder 1"/>
          <p:cNvSpPr>
            <a:spLocks noGrp="1"/>
          </p:cNvSpPr>
          <p:nvPr>
            <p:ph type="title"/>
          </p:nvPr>
        </p:nvSpPr>
        <p:spPr>
          <a:xfrm>
            <a:off x="457200" y="44640"/>
            <a:ext cx="822924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600" b="0" u="none" strike="noStrike">
                <a:solidFill>
                  <a:schemeClr val="dk2">
                    <a:lumMod val="75000"/>
                  </a:schemeClr>
                </a:solidFill>
                <a:effectLst/>
                <a:uFillTx/>
                <a:latin typeface="Berlin Sans FB"/>
              </a:rPr>
              <a:t>Schroeder House </a:t>
            </a:r>
            <a:br>
              <a:rPr sz="2800"/>
            </a:br>
            <a:r>
              <a:rPr lang="fr-FR" sz="2800" b="0" u="none" strike="noStrike">
                <a:solidFill>
                  <a:schemeClr val="dk2">
                    <a:lumMod val="75000"/>
                  </a:schemeClr>
                </a:solidFill>
                <a:effectLst/>
                <a:uFillTx/>
                <a:latin typeface="Berlin Sans FB"/>
              </a:rPr>
              <a:t>Gerrit Rietveld  1924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59" name="Espace réservé du contenu 5"/>
          <p:cNvPicPr/>
          <p:nvPr/>
        </p:nvPicPr>
        <p:blipFill>
          <a:blip r:embed="rId1"/>
          <a:stretch/>
        </p:blipFill>
        <p:spPr>
          <a:xfrm>
            <a:off x="779400" y="1340640"/>
            <a:ext cx="7950600" cy="5298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0" name="Image 2"/>
          <p:cNvPicPr/>
          <p:nvPr/>
        </p:nvPicPr>
        <p:blipFill>
          <a:blip r:embed="rId2"/>
          <a:stretch/>
        </p:blipFill>
        <p:spPr>
          <a:xfrm>
            <a:off x="7732080" y="0"/>
            <a:ext cx="1399320" cy="1340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1" name="Image 3"/>
          <p:cNvPicPr/>
          <p:nvPr/>
        </p:nvPicPr>
        <p:blipFill>
          <a:blip r:embed="rId3"/>
          <a:stretch/>
        </p:blipFill>
        <p:spPr>
          <a:xfrm>
            <a:off x="24840" y="0"/>
            <a:ext cx="753840" cy="1340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PlaceHolder 1"/>
          <p:cNvSpPr>
            <a:spLocks noGrp="1"/>
          </p:cNvSpPr>
          <p:nvPr>
            <p:ph type="title"/>
          </p:nvPr>
        </p:nvSpPr>
        <p:spPr>
          <a:xfrm>
            <a:off x="4591080" y="908640"/>
            <a:ext cx="4546440" cy="81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6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Le Bauhaus  1919-1933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63" name="Espace réservé du contenu 3"/>
          <p:cNvPicPr/>
          <p:nvPr/>
        </p:nvPicPr>
        <p:blipFill>
          <a:blip r:embed="rId1"/>
          <a:stretch/>
        </p:blipFill>
        <p:spPr>
          <a:xfrm>
            <a:off x="4068000" y="3063240"/>
            <a:ext cx="5075640" cy="3771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4" name="Image 4"/>
          <p:cNvPicPr/>
          <p:nvPr/>
        </p:nvPicPr>
        <p:blipFill>
          <a:blip r:embed="rId2"/>
          <a:stretch/>
        </p:blipFill>
        <p:spPr>
          <a:xfrm>
            <a:off x="32760" y="3240"/>
            <a:ext cx="4587480" cy="305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Image 3"/>
          <p:cNvPicPr/>
          <p:nvPr/>
        </p:nvPicPr>
        <p:blipFill>
          <a:blip r:embed="rId1"/>
          <a:stretch/>
        </p:blipFill>
        <p:spPr>
          <a:xfrm>
            <a:off x="3218760" y="374760"/>
            <a:ext cx="2565360" cy="213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6" name="Image 4"/>
          <p:cNvPicPr/>
          <p:nvPr/>
        </p:nvPicPr>
        <p:blipFill>
          <a:blip r:embed="rId2"/>
          <a:stretch/>
        </p:blipFill>
        <p:spPr>
          <a:xfrm>
            <a:off x="24480" y="3695760"/>
            <a:ext cx="9143640" cy="263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7" name="Image 5"/>
          <p:cNvPicPr/>
          <p:nvPr/>
        </p:nvPicPr>
        <p:blipFill>
          <a:blip r:embed="rId3"/>
          <a:stretch/>
        </p:blipFill>
        <p:spPr>
          <a:xfrm>
            <a:off x="5809320" y="362160"/>
            <a:ext cx="2146680" cy="213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8" name="Image 6"/>
          <p:cNvPicPr/>
          <p:nvPr/>
        </p:nvPicPr>
        <p:blipFill>
          <a:blip r:embed="rId4"/>
          <a:stretch/>
        </p:blipFill>
        <p:spPr>
          <a:xfrm>
            <a:off x="1551600" y="349200"/>
            <a:ext cx="1433160" cy="2163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9" name="Rectangle 7"/>
          <p:cNvSpPr/>
          <p:nvPr/>
        </p:nvSpPr>
        <p:spPr>
          <a:xfrm>
            <a:off x="647640" y="2804400"/>
            <a:ext cx="7848360" cy="621360"/>
          </a:xfrm>
          <a:prstGeom prst="rect">
            <a:avLst/>
          </a:prstGeom>
          <a:solidFill>
            <a:schemeClr val="accent1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LES CINQ PRINCIPES DE LE CORBUSIER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PlaceHolder 1"/>
          <p:cNvSpPr>
            <a:spLocks noGrp="1"/>
          </p:cNvSpPr>
          <p:nvPr>
            <p:ph type="title"/>
          </p:nvPr>
        </p:nvSpPr>
        <p:spPr>
          <a:xfrm>
            <a:off x="81360" y="332640"/>
            <a:ext cx="3754440" cy="394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42, avenue de Versailles, 16</a:t>
            </a:r>
            <a:r>
              <a:rPr lang="fr-FR" sz="2400" b="0" u="none" strike="noStrike" baseline="30000">
                <a:solidFill>
                  <a:schemeClr val="lt1"/>
                </a:solidFill>
                <a:effectLst/>
                <a:uFillTx/>
                <a:latin typeface="Berlin Sans FB"/>
              </a:rPr>
              <a:t>ème</a:t>
            </a: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</a:t>
            </a:r>
            <a:br>
              <a:rPr sz="2400"/>
            </a:b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Jean Ginsberg et François Heep,</a:t>
            </a:r>
            <a:br>
              <a:rPr sz="2400"/>
            </a:b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1934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71" name="Picture 2"/>
          <p:cNvPicPr/>
          <p:nvPr/>
        </p:nvPicPr>
        <p:blipFill>
          <a:blip r:embed="rId1"/>
          <a:stretch/>
        </p:blipFill>
        <p:spPr>
          <a:xfrm>
            <a:off x="3852000" y="34200"/>
            <a:ext cx="5256360" cy="7177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Espace réservé du contenu 3"/>
          <p:cNvPicPr/>
          <p:nvPr/>
        </p:nvPicPr>
        <p:blipFill>
          <a:blip r:embed="rId1"/>
          <a:stretch/>
        </p:blipFill>
        <p:spPr>
          <a:xfrm>
            <a:off x="179640" y="2421000"/>
            <a:ext cx="8702280" cy="324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3" name="Rectangle 4"/>
          <p:cNvSpPr/>
          <p:nvPr/>
        </p:nvSpPr>
        <p:spPr>
          <a:xfrm>
            <a:off x="488520" y="111600"/>
            <a:ext cx="8229240" cy="1368000"/>
          </a:xfrm>
          <a:prstGeom prst="rect">
            <a:avLst/>
          </a:prstGeom>
          <a:solidFill>
            <a:schemeClr val="dk1">
              <a:lumMod val="65000"/>
              <a:lumOff val="35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Marcel Breuer Bernard Zehrfuss, Pier Luigi Nervi 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Maison de l’Unesco 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1958 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Espace réservé du contenu 3"/>
          <p:cNvPicPr/>
          <p:nvPr/>
        </p:nvPicPr>
        <p:blipFill>
          <a:blip r:embed="rId1"/>
          <a:stretch/>
        </p:blipFill>
        <p:spPr>
          <a:xfrm>
            <a:off x="2051640" y="180720"/>
            <a:ext cx="5222160" cy="6496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Image 4"/>
          <p:cNvPicPr/>
          <p:nvPr/>
        </p:nvPicPr>
        <p:blipFill>
          <a:blip r:embed="rId1"/>
          <a:stretch/>
        </p:blipFill>
        <p:spPr>
          <a:xfrm>
            <a:off x="47520" y="692640"/>
            <a:ext cx="9096120" cy="6165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6" name="Rectangle 6"/>
          <p:cNvSpPr/>
          <p:nvPr/>
        </p:nvSpPr>
        <p:spPr>
          <a:xfrm>
            <a:off x="0" y="51120"/>
            <a:ext cx="9143640" cy="641160"/>
          </a:xfrm>
          <a:prstGeom prst="rect">
            <a:avLst/>
          </a:prstGeom>
          <a:solidFill>
            <a:schemeClr val="lt2">
              <a:lumMod val="50000"/>
              <a:alpha val="53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Eglise  Notre Dame du Raincy 1922 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Rectangle 3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chemeClr val="lt2">
              <a:lumMod val="25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0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Contre les modernes : 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0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le classicisme structurel 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Auguste PERRET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78" name="Image 4"/>
          <p:cNvPicPr/>
          <p:nvPr/>
        </p:nvPicPr>
        <p:blipFill>
          <a:blip r:embed="rId1"/>
          <a:stretch/>
        </p:blipFill>
        <p:spPr>
          <a:xfrm>
            <a:off x="77040" y="1989000"/>
            <a:ext cx="9101160" cy="4176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Espace réservé du contenu 3"/>
          <p:cNvPicPr/>
          <p:nvPr/>
        </p:nvPicPr>
        <p:blipFill>
          <a:blip r:embed="rId1"/>
          <a:stretch/>
        </p:blipFill>
        <p:spPr>
          <a:xfrm>
            <a:off x="467640" y="810360"/>
            <a:ext cx="3964680" cy="5544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0" name="Image 4"/>
          <p:cNvPicPr/>
          <p:nvPr/>
        </p:nvPicPr>
        <p:blipFill>
          <a:blip r:embed="rId2"/>
          <a:stretch/>
        </p:blipFill>
        <p:spPr>
          <a:xfrm>
            <a:off x="4860000" y="810360"/>
            <a:ext cx="3685320" cy="5544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2170080" cy="430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br>
              <a:rPr sz="2400"/>
            </a:br>
            <a:r>
              <a:rPr lang="fr-FR" sz="27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89, quai d’Orsay</a:t>
            </a:r>
            <a:br>
              <a:rPr sz="2700"/>
            </a:br>
            <a:r>
              <a:rPr lang="fr-FR" sz="27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7</a:t>
            </a:r>
            <a:r>
              <a:rPr lang="fr-FR" sz="2700" b="0" u="none" strike="noStrike" baseline="30000">
                <a:solidFill>
                  <a:schemeClr val="lt1"/>
                </a:solidFill>
                <a:effectLst/>
                <a:uFillTx/>
                <a:latin typeface="Berlin Sans FB"/>
              </a:rPr>
              <a:t>ème</a:t>
            </a:r>
            <a:r>
              <a:rPr lang="fr-FR" sz="27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</a:t>
            </a:r>
            <a:br>
              <a:rPr sz="2700"/>
            </a:br>
            <a:br>
              <a:rPr sz="2700"/>
            </a:br>
            <a:r>
              <a:rPr lang="fr-FR" sz="27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Michel Roux-Spitz</a:t>
            </a:r>
            <a:br>
              <a:rPr sz="2400"/>
            </a:br>
            <a:endParaRPr lang="fr-FR" sz="27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82" name="Picture 2"/>
          <p:cNvPicPr/>
          <p:nvPr/>
        </p:nvPicPr>
        <p:blipFill>
          <a:blip r:embed="rId1"/>
          <a:stretch/>
        </p:blipFill>
        <p:spPr>
          <a:xfrm>
            <a:off x="4068000" y="554040"/>
            <a:ext cx="3341880" cy="6286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457200" y="116640"/>
            <a:ext cx="8229240" cy="79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85000" lnSpcReduction="9999"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VILLA MARTEL MALLET STEVENS CORBU 1927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84" name="Espace réservé du contenu 3"/>
          <p:cNvPicPr/>
          <p:nvPr/>
        </p:nvPicPr>
        <p:blipFill>
          <a:blip r:embed="rId1"/>
          <a:stretch/>
        </p:blipFill>
        <p:spPr>
          <a:xfrm>
            <a:off x="1475640" y="1083960"/>
            <a:ext cx="5677560" cy="5677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Picture 2"/>
          <p:cNvPicPr/>
          <p:nvPr/>
        </p:nvPicPr>
        <p:blipFill>
          <a:blip r:embed="rId1"/>
          <a:stretch/>
        </p:blipFill>
        <p:spPr>
          <a:xfrm>
            <a:off x="4140000" y="258120"/>
            <a:ext cx="4759920" cy="609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6" name="Rectangle 3"/>
          <p:cNvSpPr/>
          <p:nvPr/>
        </p:nvSpPr>
        <p:spPr>
          <a:xfrm>
            <a:off x="323640" y="2521080"/>
            <a:ext cx="3528000" cy="179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  <a:spcBef>
                <a:spcPts val="561"/>
              </a:spcBef>
            </a:pPr>
            <a:r>
              <a:rPr lang="fr-FR" sz="28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Pont Mirabeau</a:t>
            </a:r>
            <a:br>
              <a:rPr sz="2800"/>
            </a:br>
            <a:r>
              <a:rPr lang="fr-FR" sz="28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   15</a:t>
            </a:r>
            <a:r>
              <a:rPr lang="fr-FR" sz="2800" b="0" u="none" strike="noStrike" baseline="30000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ème </a:t>
            </a:r>
            <a:br>
              <a:rPr sz="2800"/>
            </a:br>
            <a:r>
              <a:rPr lang="fr-FR" sz="28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Joseph Bassompierre</a:t>
            </a:r>
            <a:br>
              <a:rPr sz="2800"/>
            </a:br>
            <a:r>
              <a:rPr lang="fr-FR" sz="28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1932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4BD9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Picture 2"/>
          <p:cNvPicPr/>
          <p:nvPr/>
        </p:nvPicPr>
        <p:blipFill>
          <a:blip r:embed="rId1"/>
          <a:stretch/>
        </p:blipFill>
        <p:spPr>
          <a:xfrm>
            <a:off x="3276000" y="188640"/>
            <a:ext cx="5723640" cy="6558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8" name="Rectangle 3"/>
          <p:cNvSpPr/>
          <p:nvPr/>
        </p:nvSpPr>
        <p:spPr>
          <a:xfrm>
            <a:off x="467640" y="1772640"/>
            <a:ext cx="2592000" cy="3240000"/>
          </a:xfrm>
          <a:prstGeom prst="rect">
            <a:avLst/>
          </a:prstGeom>
          <a:solidFill>
            <a:schemeClr val="lt2">
              <a:lumMod val="75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rgbClr val="4A452A"/>
                </a:solidFill>
                <a:effectLst/>
                <a:uFillTx/>
                <a:latin typeface="Berlin Sans FB"/>
              </a:rPr>
              <a:t>Joseph Madeline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rgbClr val="4A452A"/>
                </a:solidFill>
                <a:effectLst/>
                <a:uFillTx/>
                <a:latin typeface="Berlin Sans FB"/>
              </a:rPr>
              <a:t>Cité Garnier 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rgbClr val="4A452A"/>
                </a:solidFill>
                <a:effectLst/>
                <a:uFillTx/>
                <a:latin typeface="Berlin Sans FB"/>
              </a:rPr>
              <a:t>135 rue de Vaugirard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rgbClr val="4A452A"/>
                </a:solidFill>
                <a:effectLst/>
                <a:uFillTx/>
                <a:latin typeface="Berlin Sans FB"/>
              </a:rPr>
              <a:t>1936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6600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Rectangle 3"/>
          <p:cNvSpPr/>
          <p:nvPr/>
        </p:nvSpPr>
        <p:spPr>
          <a:xfrm>
            <a:off x="4127760" y="27720"/>
            <a:ext cx="5015880" cy="2824560"/>
          </a:xfrm>
          <a:prstGeom prst="rect">
            <a:avLst/>
          </a:prstGeom>
          <a:solidFill>
            <a:srgbClr val="6600FF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Aux environs des belles années mille neuf cent dix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Lorsque le monde découvrait l'automobile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Une pauvre femme abandonnée avec ses fils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Par son mari qui s'était enfui à la ville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Dans une superbe Panhard et Levassor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Qu'il conduisait en plein essor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Lui écrivait ces mots d'espoir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En pensant que peut-être un soir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Il reviendrait tout comme avant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Au lieu de partir dans le vent…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90" name="Image 5"/>
          <p:cNvPicPr/>
          <p:nvPr/>
        </p:nvPicPr>
        <p:blipFill>
          <a:blip r:embed="rId1"/>
          <a:stretch/>
        </p:blipFill>
        <p:spPr>
          <a:xfrm>
            <a:off x="12960" y="980640"/>
            <a:ext cx="4114440" cy="521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1" name="Image 6"/>
          <p:cNvPicPr/>
          <p:nvPr/>
        </p:nvPicPr>
        <p:blipFill>
          <a:blip r:embed="rId2"/>
          <a:stretch/>
        </p:blipFill>
        <p:spPr>
          <a:xfrm>
            <a:off x="5339880" y="2997000"/>
            <a:ext cx="2592000" cy="363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2" name="Rectangle 7"/>
          <p:cNvSpPr/>
          <p:nvPr/>
        </p:nvSpPr>
        <p:spPr>
          <a:xfrm>
            <a:off x="0" y="0"/>
            <a:ext cx="4114440" cy="914040"/>
          </a:xfrm>
          <a:prstGeom prst="rect">
            <a:avLst/>
          </a:prstGeom>
          <a:solidFill>
            <a:srgbClr val="6600FF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Nostalgi</a:t>
            </a: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e…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Image 1"/>
          <p:cNvPicPr/>
          <p:nvPr/>
        </p:nvPicPr>
        <p:blipFill>
          <a:blip r:embed="rId1"/>
          <a:stretch/>
        </p:blipFill>
        <p:spPr>
          <a:xfrm>
            <a:off x="6718680" y="4082040"/>
            <a:ext cx="2424960" cy="2805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4" name="Image 5"/>
          <p:cNvPicPr/>
          <p:nvPr/>
        </p:nvPicPr>
        <p:blipFill>
          <a:blip r:embed="rId2"/>
          <a:stretch/>
        </p:blipFill>
        <p:spPr>
          <a:xfrm>
            <a:off x="0" y="20880"/>
            <a:ext cx="6718320" cy="47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5" name="Rectangle 6"/>
          <p:cNvSpPr/>
          <p:nvPr/>
        </p:nvSpPr>
        <p:spPr>
          <a:xfrm>
            <a:off x="395640" y="5301360"/>
            <a:ext cx="5688360" cy="91404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51 rue de Ponthieu  1908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96" name="Image 7"/>
          <p:cNvPicPr/>
          <p:nvPr/>
        </p:nvPicPr>
        <p:blipFill>
          <a:blip r:embed="rId3"/>
          <a:stretch/>
        </p:blipFill>
        <p:spPr>
          <a:xfrm>
            <a:off x="6703200" y="1196640"/>
            <a:ext cx="2400120" cy="1790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FBF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Espace réservé du contenu 3"/>
          <p:cNvPicPr/>
          <p:nvPr/>
        </p:nvPicPr>
        <p:blipFill>
          <a:blip r:embed="rId1"/>
          <a:stretch/>
        </p:blipFill>
        <p:spPr>
          <a:xfrm>
            <a:off x="0" y="323640"/>
            <a:ext cx="9160200" cy="6210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Espace réservé du contenu 3"/>
          <p:cNvPicPr/>
          <p:nvPr/>
        </p:nvPicPr>
        <p:blipFill>
          <a:blip r:embed="rId1"/>
          <a:stretch/>
        </p:blipFill>
        <p:spPr>
          <a:xfrm>
            <a:off x="227880" y="3288960"/>
            <a:ext cx="2039400" cy="25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9" name="Image 4"/>
          <p:cNvPicPr/>
          <p:nvPr/>
        </p:nvPicPr>
        <p:blipFill>
          <a:blip r:embed="rId2"/>
          <a:stretch/>
        </p:blipFill>
        <p:spPr>
          <a:xfrm>
            <a:off x="2411640" y="0"/>
            <a:ext cx="4703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0" name="Rectangle 1"/>
          <p:cNvSpPr/>
          <p:nvPr/>
        </p:nvSpPr>
        <p:spPr>
          <a:xfrm>
            <a:off x="0" y="0"/>
            <a:ext cx="4139640" cy="914040"/>
          </a:xfrm>
          <a:prstGeom prst="rect">
            <a:avLst/>
          </a:prstGeom>
          <a:solidFill>
            <a:schemeClr val="dk1">
              <a:lumMod val="65000"/>
              <a:lumOff val="35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Laprade 1929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Image 1"/>
          <p:cNvPicPr/>
          <p:nvPr/>
        </p:nvPicPr>
        <p:blipFill>
          <a:blip r:embed="rId1"/>
          <a:stretch/>
        </p:blipFill>
        <p:spPr>
          <a:xfrm>
            <a:off x="1187640" y="188640"/>
            <a:ext cx="4896360" cy="6418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85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22 novembre : Bernard Hemery</a:t>
            </a:r>
            <a:br>
              <a:rPr sz="2800"/>
            </a:b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Tendances urbanistiques et architecturales </a:t>
            </a:r>
            <a:br>
              <a:rPr sz="2800"/>
            </a:b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jusqu’aux années 50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03" name="Espace réservé du contenu 3"/>
          <p:cNvPicPr/>
          <p:nvPr/>
        </p:nvPicPr>
        <p:blipFill>
          <a:blip r:embed="rId1"/>
          <a:stretch/>
        </p:blipFill>
        <p:spPr>
          <a:xfrm>
            <a:off x="2267640" y="2148840"/>
            <a:ext cx="4320000" cy="4232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1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1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1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1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1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1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1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1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1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1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1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3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3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3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3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3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3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3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3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3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3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3_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LibreOffice/26.2.0.3$Windows_X86_64 LibreOffice_project/620$Build-3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fr-FR</dc:language>
  <cp:lastModifiedBy/>
  <cp:revision>0</cp:revision>
  <dc:subject/>
  <dc:title/>
</cp:coreProperties>
</file>